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72" r:id="rId3"/>
    <p:sldId id="256" r:id="rId4"/>
    <p:sldId id="285" r:id="rId5"/>
    <p:sldId id="289" r:id="rId6"/>
    <p:sldId id="292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5" r:id="rId29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31AB"/>
    <a:srgbClr val="C6AE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83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93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013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76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5034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392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52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3522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139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6719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7217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025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3257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8215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4826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96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82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82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0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64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90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97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354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457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966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67A8E7-1EE1-49F7-A207-B4B55EFB1A4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17C0CE-F2FB-49C0-A54D-F2EE62D74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9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187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9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31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A</a:t>
            </a:r>
            <a:r>
              <a:rPr kumimoji="0" lang="en-US" sz="60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60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p</a:t>
            </a:r>
            <a:r>
              <a:rPr kumimoji="0" lang="en-US" sz="60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FFC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h</a:t>
            </a:r>
            <a:r>
              <a:rPr kumimoji="0" lang="en-US" sz="60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92D05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a</a:t>
            </a:r>
            <a:r>
              <a:rPr kumimoji="0" lang="en-US" sz="60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chemeClr val="accent5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b</a:t>
            </a:r>
            <a:r>
              <a:rPr kumimoji="0" lang="en-US" sz="60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e</a:t>
            </a:r>
            <a:r>
              <a:rPr kumimoji="0" lang="en-US" sz="60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Livre de </a:t>
            </a:r>
            <a:r>
              <a:rPr kumimoji="0" lang="en-US" sz="6000" b="0" i="0" u="none" strike="noStrike" kern="1200" cap="none" spc="0" normalizeH="0" baseline="0" noProof="0" dirty="0" err="1">
                <a:ln w="28575"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Coloriage</a:t>
            </a:r>
            <a:r>
              <a:rPr kumimoji="0" lang="en-US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49AA2FE-7EB5-D784-245E-AAC1F53CA5A5}"/>
              </a:ext>
            </a:extLst>
          </p:cNvPr>
          <p:cNvSpPr/>
          <p:nvPr/>
        </p:nvSpPr>
        <p:spPr>
          <a:xfrm>
            <a:off x="0" y="2018160"/>
            <a:ext cx="10058400" cy="574765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48000">
                <a:schemeClr val="accent2">
                  <a:lumMod val="60000"/>
                  <a:lumOff val="40000"/>
                </a:schemeClr>
              </a:gs>
              <a:gs pos="100000">
                <a:srgbClr val="BF31A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75000"/>
                </a:schemeClr>
              </a:solidFill>
              <a:latin typeface="Bodoni MT Black" panose="02070A03080606020203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BFA67A-B404-E080-2595-A6F737B4FFE9}"/>
              </a:ext>
            </a:extLst>
          </p:cNvPr>
          <p:cNvSpPr txBox="1"/>
          <p:nvPr/>
        </p:nvSpPr>
        <p:spPr>
          <a:xfrm>
            <a:off x="1687863" y="2137084"/>
            <a:ext cx="7116960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Aa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  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Bb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 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BF31AB"/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Cc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 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Dd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 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Ee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 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Ff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 </a:t>
            </a:r>
            <a:r>
              <a:rPr kumimoji="0" lang="en-US" sz="115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Bodoni MT Black" panose="02070A03080606020203" pitchFamily="18" charset="0"/>
                <a:ea typeface="+mn-ea"/>
                <a:cs typeface="+mn-cs"/>
              </a:rPr>
              <a:t>Gg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3D03D9-5F82-DF1C-FDB9-2FAAAFE4C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820" l="9961" r="89844">
                        <a14:foregroundMark x1="24219" y1="45117" x2="35449" y2="33594"/>
                        <a14:foregroundMark x1="35449" y1="33594" x2="49805" y2="26855"/>
                        <a14:foregroundMark x1="49805" y1="26855" x2="51660" y2="27148"/>
                        <a14:foregroundMark x1="18262" y1="48242" x2="18945" y2="41309"/>
                        <a14:foregroundMark x1="18945" y1="41309" x2="24902" y2="32324"/>
                        <a14:foregroundMark x1="24902" y1="32324" x2="25586" y2="33008"/>
                        <a14:foregroundMark x1="23828" y1="20801" x2="18555" y2="14258"/>
                        <a14:foregroundMark x1="18555" y1="14258" x2="16504" y2="13672"/>
                        <a14:foregroundMark x1="34277" y1="10059" x2="41797" y2="10840"/>
                        <a14:foregroundMark x1="47168" y1="90625" x2="48730" y2="74219"/>
                        <a14:foregroundMark x1="48730" y1="74219" x2="45313" y2="61914"/>
                        <a14:foregroundMark x1="54102" y1="66895" x2="60938" y2="70117"/>
                        <a14:foregroundMark x1="60938" y1="70117" x2="68555" y2="77051"/>
                        <a14:foregroundMark x1="68555" y1="77051" x2="68652" y2="86035"/>
                        <a14:foregroundMark x1="38867" y1="63281" x2="38184" y2="58203"/>
                        <a14:foregroundMark x1="43555" y1="35254" x2="43555" y2="35254"/>
                        <a14:foregroundMark x1="68457" y1="90820" x2="68457" y2="90820"/>
                        <a14:foregroundMark x1="73242" y1="87012" x2="70898" y2="75977"/>
                        <a14:foregroundMark x1="58789" y1="87598" x2="58594" y2="82324"/>
                        <a14:foregroundMark x1="46777" y1="53418" x2="56055" y2="35059"/>
                        <a14:foregroundMark x1="56055" y1="35059" x2="56055" y2="34668"/>
                        <a14:foregroundMark x1="55859" y1="25488" x2="61816" y2="18555"/>
                        <a14:foregroundMark x1="33594" y1="90820" x2="33594" y2="90820"/>
                        <a14:foregroundMark x1="31543" y1="90527" x2="31543" y2="90527"/>
                        <a14:foregroundMark x1="35156" y1="90820" x2="31738" y2="90527"/>
                        <a14:backgroundMark x1="18652" y1="81738" x2="27246" y2="70703"/>
                        <a14:backgroundMark x1="27246" y1="70703" x2="30176" y2="64648"/>
                        <a14:backgroundMark x1="30176" y1="64648" x2="30469" y2="63281"/>
                        <a14:backgroundMark x1="81738" y1="81543" x2="76172" y2="69043"/>
                        <a14:backgroundMark x1="86328" y1="31055" x2="69531" y2="47363"/>
                        <a14:backgroundMark x1="69531" y1="47363" x2="67773" y2="53223"/>
                        <a14:backgroundMark x1="67773" y1="53223" x2="69727" y2="580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050" y="1909830"/>
            <a:ext cx="2643413" cy="2643413"/>
          </a:xfrm>
          <a:prstGeom prst="rect">
            <a:avLst/>
          </a:prstGeom>
        </p:spPr>
      </p:pic>
      <p:pic>
        <p:nvPicPr>
          <p:cNvPr id="144" name="Picture 143">
            <a:extLst>
              <a:ext uri="{FF2B5EF4-FFF2-40B4-BE49-F238E27FC236}">
                <a16:creationId xmlns:a16="http://schemas.microsoft.com/office/drawing/2014/main" id="{7C137CAA-1A6A-C441-A38B-109C459041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785" b="90137" l="4004" r="94141">
                        <a14:foregroundMark x1="15137" y1="37793" x2="12402" y2="31445"/>
                        <a14:foregroundMark x1="12402" y1="31445" x2="11133" y2="23828"/>
                        <a14:foregroundMark x1="11133" y1="23828" x2="11719" y2="21387"/>
                        <a14:foregroundMark x1="11523" y1="16406" x2="22656" y2="15332"/>
                        <a14:foregroundMark x1="22656" y1="15332" x2="23828" y2="15430"/>
                        <a14:foregroundMark x1="8008" y1="53027" x2="24707" y2="52734"/>
                        <a14:foregroundMark x1="24707" y1="52734" x2="32520" y2="49805"/>
                        <a14:foregroundMark x1="6348" y1="31055" x2="6348" y2="31055"/>
                        <a14:foregroundMark x1="43555" y1="5176" x2="43555" y2="5176"/>
                        <a14:foregroundMark x1="92285" y1="28320" x2="92285" y2="28320"/>
                        <a14:foregroundMark x1="55273" y1="28320" x2="55273" y2="28320"/>
                        <a14:foregroundMark x1="4199" y1="53027" x2="4004" y2="52832"/>
                        <a14:foregroundMark x1="57813" y1="90234" x2="57813" y2="90234"/>
                        <a14:foregroundMark x1="94238" y1="49902" x2="94238" y2="49902"/>
                        <a14:foregroundMark x1="48926" y1="4785" x2="48926" y2="47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2093" y="5230734"/>
            <a:ext cx="2643413" cy="264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04861" y="-670036"/>
            <a:ext cx="3962617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 I i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E8841E9-5DC0-1D77-B5F3-2807EEF966AA}"/>
              </a:ext>
            </a:extLst>
          </p:cNvPr>
          <p:cNvGrpSpPr/>
          <p:nvPr/>
        </p:nvGrpSpPr>
        <p:grpSpPr>
          <a:xfrm>
            <a:off x="6200033" y="3046881"/>
            <a:ext cx="3372272" cy="3196746"/>
            <a:chOff x="3187700" y="246524"/>
            <a:chExt cx="5956300" cy="5646276"/>
          </a:xfrm>
        </p:grpSpPr>
        <p:sp>
          <p:nvSpPr>
            <p:cNvPr id="7" name="Rectangle 32">
              <a:extLst>
                <a:ext uri="{FF2B5EF4-FFF2-40B4-BE49-F238E27FC236}">
                  <a16:creationId xmlns:a16="http://schemas.microsoft.com/office/drawing/2014/main" id="{7D07885A-55C7-E656-531C-2CB9A5B2CFB8}"/>
                </a:ext>
              </a:extLst>
            </p:cNvPr>
            <p:cNvSpPr/>
            <p:nvPr/>
          </p:nvSpPr>
          <p:spPr>
            <a:xfrm>
              <a:off x="3187700" y="3365501"/>
              <a:ext cx="5956300" cy="2527299"/>
            </a:xfrm>
            <a:custGeom>
              <a:avLst/>
              <a:gdLst>
                <a:gd name="connsiteX0" fmla="*/ 0 w 5956300"/>
                <a:gd name="connsiteY0" fmla="*/ 0 h 2499505"/>
                <a:gd name="connsiteX1" fmla="*/ 5956300 w 5956300"/>
                <a:gd name="connsiteY1" fmla="*/ 0 h 2499505"/>
                <a:gd name="connsiteX2" fmla="*/ 5956300 w 5956300"/>
                <a:gd name="connsiteY2" fmla="*/ 2499505 h 2499505"/>
                <a:gd name="connsiteX3" fmla="*/ 0 w 5956300"/>
                <a:gd name="connsiteY3" fmla="*/ 2499505 h 2499505"/>
                <a:gd name="connsiteX4" fmla="*/ 0 w 5956300"/>
                <a:gd name="connsiteY4" fmla="*/ 0 h 2499505"/>
                <a:gd name="connsiteX0" fmla="*/ 0 w 5956300"/>
                <a:gd name="connsiteY0" fmla="*/ 0 h 2514600"/>
                <a:gd name="connsiteX1" fmla="*/ 5956300 w 5956300"/>
                <a:gd name="connsiteY1" fmla="*/ 0 h 2514600"/>
                <a:gd name="connsiteX2" fmla="*/ 5956300 w 5956300"/>
                <a:gd name="connsiteY2" fmla="*/ 2499505 h 2514600"/>
                <a:gd name="connsiteX3" fmla="*/ 1016000 w 5956300"/>
                <a:gd name="connsiteY3" fmla="*/ 2514600 h 2514600"/>
                <a:gd name="connsiteX4" fmla="*/ 0 w 5956300"/>
                <a:gd name="connsiteY4" fmla="*/ 2499505 h 2514600"/>
                <a:gd name="connsiteX5" fmla="*/ 0 w 5956300"/>
                <a:gd name="connsiteY5" fmla="*/ 0 h 2514600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2273300 w 5956300"/>
                <a:gd name="connsiteY3" fmla="*/ 2527299 h 2527299"/>
                <a:gd name="connsiteX4" fmla="*/ 1016000 w 5956300"/>
                <a:gd name="connsiteY4" fmla="*/ 2514600 h 2527299"/>
                <a:gd name="connsiteX5" fmla="*/ 0 w 5956300"/>
                <a:gd name="connsiteY5" fmla="*/ 2499505 h 2527299"/>
                <a:gd name="connsiteX6" fmla="*/ 0 w 5956300"/>
                <a:gd name="connsiteY6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3556000 w 5956300"/>
                <a:gd name="connsiteY3" fmla="*/ 2527299 h 2527299"/>
                <a:gd name="connsiteX4" fmla="*/ 2273300 w 5956300"/>
                <a:gd name="connsiteY4" fmla="*/ 2527299 h 2527299"/>
                <a:gd name="connsiteX5" fmla="*/ 1016000 w 5956300"/>
                <a:gd name="connsiteY5" fmla="*/ 2514600 h 2527299"/>
                <a:gd name="connsiteX6" fmla="*/ 0 w 5956300"/>
                <a:gd name="connsiteY6" fmla="*/ 2499505 h 2527299"/>
                <a:gd name="connsiteX7" fmla="*/ 0 w 5956300"/>
                <a:gd name="connsiteY7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91440 w 5956300"/>
                <a:gd name="connsiteY8" fmla="*/ 9144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56300" h="2527299">
                  <a:moveTo>
                    <a:pt x="0" y="0"/>
                  </a:moveTo>
                  <a:lnTo>
                    <a:pt x="5956300" y="0"/>
                  </a:lnTo>
                  <a:lnTo>
                    <a:pt x="5956300" y="2499505"/>
                  </a:lnTo>
                  <a:cubicBezTo>
                    <a:pt x="5583767" y="2500303"/>
                    <a:pt x="5705786" y="2294166"/>
                    <a:pt x="4838700" y="2501899"/>
                  </a:cubicBezTo>
                  <a:cubicBezTo>
                    <a:pt x="3982321" y="2303430"/>
                    <a:pt x="3983567" y="2518832"/>
                    <a:pt x="3556000" y="2527299"/>
                  </a:cubicBezTo>
                  <a:cubicBezTo>
                    <a:pt x="2686174" y="2268069"/>
                    <a:pt x="2700867" y="2527299"/>
                    <a:pt x="2273300" y="2527299"/>
                  </a:cubicBezTo>
                  <a:cubicBezTo>
                    <a:pt x="1615888" y="2328831"/>
                    <a:pt x="1435100" y="2518833"/>
                    <a:pt x="1016000" y="2514600"/>
                  </a:cubicBezTo>
                  <a:cubicBezTo>
                    <a:pt x="339662" y="2364639"/>
                    <a:pt x="430555" y="2391731"/>
                    <a:pt x="0" y="2499505"/>
                  </a:cubicBezTo>
                </a:path>
              </a:pathLst>
            </a:custGeom>
            <a:solidFill>
              <a:srgbClr val="37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02615DB-A045-FC60-B83F-87BA7C5461DD}"/>
                </a:ext>
              </a:extLst>
            </p:cNvPr>
            <p:cNvSpPr/>
            <p:nvPr/>
          </p:nvSpPr>
          <p:spPr>
            <a:xfrm>
              <a:off x="3231555" y="3925998"/>
              <a:ext cx="1334692" cy="166456"/>
            </a:xfrm>
            <a:custGeom>
              <a:avLst/>
              <a:gdLst>
                <a:gd name="connsiteX0" fmla="*/ 0 w 1334692"/>
                <a:gd name="connsiteY0" fmla="*/ 153664 h 166456"/>
                <a:gd name="connsiteX1" fmla="*/ 393700 w 1334692"/>
                <a:gd name="connsiteY1" fmla="*/ 26664 h 166456"/>
                <a:gd name="connsiteX2" fmla="*/ 685800 w 1334692"/>
                <a:gd name="connsiteY2" fmla="*/ 166364 h 166456"/>
                <a:gd name="connsiteX3" fmla="*/ 1079500 w 1334692"/>
                <a:gd name="connsiteY3" fmla="*/ 1264 h 166456"/>
                <a:gd name="connsiteX4" fmla="*/ 1308100 w 1334692"/>
                <a:gd name="connsiteY4" fmla="*/ 90164 h 166456"/>
                <a:gd name="connsiteX5" fmla="*/ 1320800 w 1334692"/>
                <a:gd name="connsiteY5" fmla="*/ 90164 h 16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4692" h="166456">
                  <a:moveTo>
                    <a:pt x="0" y="153664"/>
                  </a:moveTo>
                  <a:cubicBezTo>
                    <a:pt x="139700" y="89105"/>
                    <a:pt x="279400" y="24547"/>
                    <a:pt x="393700" y="26664"/>
                  </a:cubicBezTo>
                  <a:cubicBezTo>
                    <a:pt x="508000" y="28781"/>
                    <a:pt x="571500" y="170597"/>
                    <a:pt x="685800" y="166364"/>
                  </a:cubicBezTo>
                  <a:cubicBezTo>
                    <a:pt x="800100" y="162131"/>
                    <a:pt x="975783" y="13964"/>
                    <a:pt x="1079500" y="1264"/>
                  </a:cubicBezTo>
                  <a:cubicBezTo>
                    <a:pt x="1183217" y="-11436"/>
                    <a:pt x="1267883" y="75347"/>
                    <a:pt x="1308100" y="90164"/>
                  </a:cubicBezTo>
                  <a:cubicBezTo>
                    <a:pt x="1348317" y="104981"/>
                    <a:pt x="1334558" y="97572"/>
                    <a:pt x="1320800" y="90164"/>
                  </a:cubicBezTo>
                </a:path>
              </a:pathLst>
            </a:custGeom>
            <a:noFill/>
            <a:ln w="28575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C54774-875C-26E1-7A57-AD21BC410DA7}"/>
                </a:ext>
              </a:extLst>
            </p:cNvPr>
            <p:cNvSpPr/>
            <p:nvPr/>
          </p:nvSpPr>
          <p:spPr>
            <a:xfrm>
              <a:off x="3998190" y="3619021"/>
              <a:ext cx="1334692" cy="166456"/>
            </a:xfrm>
            <a:custGeom>
              <a:avLst/>
              <a:gdLst>
                <a:gd name="connsiteX0" fmla="*/ 0 w 1334692"/>
                <a:gd name="connsiteY0" fmla="*/ 153664 h 166456"/>
                <a:gd name="connsiteX1" fmla="*/ 393700 w 1334692"/>
                <a:gd name="connsiteY1" fmla="*/ 26664 h 166456"/>
                <a:gd name="connsiteX2" fmla="*/ 685800 w 1334692"/>
                <a:gd name="connsiteY2" fmla="*/ 166364 h 166456"/>
                <a:gd name="connsiteX3" fmla="*/ 1079500 w 1334692"/>
                <a:gd name="connsiteY3" fmla="*/ 1264 h 166456"/>
                <a:gd name="connsiteX4" fmla="*/ 1308100 w 1334692"/>
                <a:gd name="connsiteY4" fmla="*/ 90164 h 166456"/>
                <a:gd name="connsiteX5" fmla="*/ 1320800 w 1334692"/>
                <a:gd name="connsiteY5" fmla="*/ 90164 h 16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4692" h="166456">
                  <a:moveTo>
                    <a:pt x="0" y="153664"/>
                  </a:moveTo>
                  <a:cubicBezTo>
                    <a:pt x="139700" y="89105"/>
                    <a:pt x="279400" y="24547"/>
                    <a:pt x="393700" y="26664"/>
                  </a:cubicBezTo>
                  <a:cubicBezTo>
                    <a:pt x="508000" y="28781"/>
                    <a:pt x="571500" y="170597"/>
                    <a:pt x="685800" y="166364"/>
                  </a:cubicBezTo>
                  <a:cubicBezTo>
                    <a:pt x="800100" y="162131"/>
                    <a:pt x="975783" y="13964"/>
                    <a:pt x="1079500" y="1264"/>
                  </a:cubicBezTo>
                  <a:cubicBezTo>
                    <a:pt x="1183217" y="-11436"/>
                    <a:pt x="1267883" y="75347"/>
                    <a:pt x="1308100" y="90164"/>
                  </a:cubicBezTo>
                  <a:cubicBezTo>
                    <a:pt x="1348317" y="104981"/>
                    <a:pt x="1334558" y="97572"/>
                    <a:pt x="1320800" y="90164"/>
                  </a:cubicBezTo>
                </a:path>
              </a:pathLst>
            </a:custGeom>
            <a:noFill/>
            <a:ln w="28575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591CE4F-74CB-1FF7-78A5-4B61C1F27253}"/>
                </a:ext>
              </a:extLst>
            </p:cNvPr>
            <p:cNvSpPr/>
            <p:nvPr/>
          </p:nvSpPr>
          <p:spPr>
            <a:xfrm>
              <a:off x="7527170" y="3947804"/>
              <a:ext cx="1334692" cy="166456"/>
            </a:xfrm>
            <a:custGeom>
              <a:avLst/>
              <a:gdLst>
                <a:gd name="connsiteX0" fmla="*/ 0 w 1334692"/>
                <a:gd name="connsiteY0" fmla="*/ 153664 h 166456"/>
                <a:gd name="connsiteX1" fmla="*/ 393700 w 1334692"/>
                <a:gd name="connsiteY1" fmla="*/ 26664 h 166456"/>
                <a:gd name="connsiteX2" fmla="*/ 685800 w 1334692"/>
                <a:gd name="connsiteY2" fmla="*/ 166364 h 166456"/>
                <a:gd name="connsiteX3" fmla="*/ 1079500 w 1334692"/>
                <a:gd name="connsiteY3" fmla="*/ 1264 h 166456"/>
                <a:gd name="connsiteX4" fmla="*/ 1308100 w 1334692"/>
                <a:gd name="connsiteY4" fmla="*/ 90164 h 166456"/>
                <a:gd name="connsiteX5" fmla="*/ 1320800 w 1334692"/>
                <a:gd name="connsiteY5" fmla="*/ 90164 h 16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4692" h="166456">
                  <a:moveTo>
                    <a:pt x="0" y="153664"/>
                  </a:moveTo>
                  <a:cubicBezTo>
                    <a:pt x="139700" y="89105"/>
                    <a:pt x="279400" y="24547"/>
                    <a:pt x="393700" y="26664"/>
                  </a:cubicBezTo>
                  <a:cubicBezTo>
                    <a:pt x="508000" y="28781"/>
                    <a:pt x="571500" y="170597"/>
                    <a:pt x="685800" y="166364"/>
                  </a:cubicBezTo>
                  <a:cubicBezTo>
                    <a:pt x="800100" y="162131"/>
                    <a:pt x="975783" y="13964"/>
                    <a:pt x="1079500" y="1264"/>
                  </a:cubicBezTo>
                  <a:cubicBezTo>
                    <a:pt x="1183217" y="-11436"/>
                    <a:pt x="1267883" y="75347"/>
                    <a:pt x="1308100" y="90164"/>
                  </a:cubicBezTo>
                  <a:cubicBezTo>
                    <a:pt x="1348317" y="104981"/>
                    <a:pt x="1334558" y="97572"/>
                    <a:pt x="1320800" y="90164"/>
                  </a:cubicBezTo>
                </a:path>
              </a:pathLst>
            </a:custGeom>
            <a:noFill/>
            <a:ln w="28575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2232803-2F3E-31B1-8C27-C75BCE1BB322}"/>
                </a:ext>
              </a:extLst>
            </p:cNvPr>
            <p:cNvSpPr/>
            <p:nvPr/>
          </p:nvSpPr>
          <p:spPr>
            <a:xfrm>
              <a:off x="7311270" y="3528389"/>
              <a:ext cx="1334692" cy="166456"/>
            </a:xfrm>
            <a:custGeom>
              <a:avLst/>
              <a:gdLst>
                <a:gd name="connsiteX0" fmla="*/ 0 w 1334692"/>
                <a:gd name="connsiteY0" fmla="*/ 153664 h 166456"/>
                <a:gd name="connsiteX1" fmla="*/ 393700 w 1334692"/>
                <a:gd name="connsiteY1" fmla="*/ 26664 h 166456"/>
                <a:gd name="connsiteX2" fmla="*/ 685800 w 1334692"/>
                <a:gd name="connsiteY2" fmla="*/ 166364 h 166456"/>
                <a:gd name="connsiteX3" fmla="*/ 1079500 w 1334692"/>
                <a:gd name="connsiteY3" fmla="*/ 1264 h 166456"/>
                <a:gd name="connsiteX4" fmla="*/ 1308100 w 1334692"/>
                <a:gd name="connsiteY4" fmla="*/ 90164 h 166456"/>
                <a:gd name="connsiteX5" fmla="*/ 1320800 w 1334692"/>
                <a:gd name="connsiteY5" fmla="*/ 90164 h 16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4692" h="166456">
                  <a:moveTo>
                    <a:pt x="0" y="153664"/>
                  </a:moveTo>
                  <a:cubicBezTo>
                    <a:pt x="139700" y="89105"/>
                    <a:pt x="279400" y="24547"/>
                    <a:pt x="393700" y="26664"/>
                  </a:cubicBezTo>
                  <a:cubicBezTo>
                    <a:pt x="508000" y="28781"/>
                    <a:pt x="571500" y="170597"/>
                    <a:pt x="685800" y="166364"/>
                  </a:cubicBezTo>
                  <a:cubicBezTo>
                    <a:pt x="800100" y="162131"/>
                    <a:pt x="975783" y="13964"/>
                    <a:pt x="1079500" y="1264"/>
                  </a:cubicBezTo>
                  <a:cubicBezTo>
                    <a:pt x="1183217" y="-11436"/>
                    <a:pt x="1267883" y="75347"/>
                    <a:pt x="1308100" y="90164"/>
                  </a:cubicBezTo>
                  <a:cubicBezTo>
                    <a:pt x="1348317" y="104981"/>
                    <a:pt x="1334558" y="97572"/>
                    <a:pt x="1320800" y="90164"/>
                  </a:cubicBezTo>
                </a:path>
              </a:pathLst>
            </a:custGeom>
            <a:noFill/>
            <a:ln w="28575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A1237F8-B63F-8670-7D90-648E62088537}"/>
                </a:ext>
              </a:extLst>
            </p:cNvPr>
            <p:cNvCxnSpPr>
              <a:cxnSpLocks/>
              <a:stCxn id="7" idx="0"/>
              <a:endCxn id="7" idx="1"/>
            </p:cNvCxnSpPr>
            <p:nvPr/>
          </p:nvCxnSpPr>
          <p:spPr>
            <a:xfrm>
              <a:off x="3187700" y="3365501"/>
              <a:ext cx="5956300" cy="0"/>
            </a:xfrm>
            <a:prstGeom prst="line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14" name="Rectangle 4">
              <a:extLst>
                <a:ext uri="{FF2B5EF4-FFF2-40B4-BE49-F238E27FC236}">
                  <a16:creationId xmlns:a16="http://schemas.microsoft.com/office/drawing/2014/main" id="{23506B70-AC81-4998-6781-1DE5223535E4}"/>
                </a:ext>
              </a:extLst>
            </p:cNvPr>
            <p:cNvSpPr/>
            <p:nvPr/>
          </p:nvSpPr>
          <p:spPr>
            <a:xfrm>
              <a:off x="3955691" y="3619021"/>
              <a:ext cx="4243032" cy="1755015"/>
            </a:xfrm>
            <a:custGeom>
              <a:avLst/>
              <a:gdLst>
                <a:gd name="connsiteX0" fmla="*/ 0 w 1771650"/>
                <a:gd name="connsiteY0" fmla="*/ 0 h 723900"/>
                <a:gd name="connsiteX1" fmla="*/ 1771650 w 1771650"/>
                <a:gd name="connsiteY1" fmla="*/ 0 h 723900"/>
                <a:gd name="connsiteX2" fmla="*/ 1771650 w 1771650"/>
                <a:gd name="connsiteY2" fmla="*/ 723900 h 723900"/>
                <a:gd name="connsiteX3" fmla="*/ 0 w 1771650"/>
                <a:gd name="connsiteY3" fmla="*/ 723900 h 723900"/>
                <a:gd name="connsiteX4" fmla="*/ 0 w 1771650"/>
                <a:gd name="connsiteY4" fmla="*/ 0 h 723900"/>
                <a:gd name="connsiteX0" fmla="*/ 1174750 w 2946400"/>
                <a:gd name="connsiteY0" fmla="*/ 0 h 914400"/>
                <a:gd name="connsiteX1" fmla="*/ 2946400 w 2946400"/>
                <a:gd name="connsiteY1" fmla="*/ 0 h 914400"/>
                <a:gd name="connsiteX2" fmla="*/ 2946400 w 2946400"/>
                <a:gd name="connsiteY2" fmla="*/ 723900 h 914400"/>
                <a:gd name="connsiteX3" fmla="*/ 0 w 2946400"/>
                <a:gd name="connsiteY3" fmla="*/ 914400 h 914400"/>
                <a:gd name="connsiteX4" fmla="*/ 1174750 w 2946400"/>
                <a:gd name="connsiteY4" fmla="*/ 0 h 914400"/>
                <a:gd name="connsiteX0" fmla="*/ 2679700 w 2946400"/>
                <a:gd name="connsiteY0" fmla="*/ 0 h 1155700"/>
                <a:gd name="connsiteX1" fmla="*/ 2946400 w 2946400"/>
                <a:gd name="connsiteY1" fmla="*/ 241300 h 1155700"/>
                <a:gd name="connsiteX2" fmla="*/ 2946400 w 2946400"/>
                <a:gd name="connsiteY2" fmla="*/ 965200 h 1155700"/>
                <a:gd name="connsiteX3" fmla="*/ 0 w 2946400"/>
                <a:gd name="connsiteY3" fmla="*/ 1155700 h 1155700"/>
                <a:gd name="connsiteX4" fmla="*/ 2679700 w 2946400"/>
                <a:gd name="connsiteY4" fmla="*/ 0 h 1155700"/>
                <a:gd name="connsiteX0" fmla="*/ 2679700 w 2946400"/>
                <a:gd name="connsiteY0" fmla="*/ 0 h 1181100"/>
                <a:gd name="connsiteX1" fmla="*/ 2946400 w 2946400"/>
                <a:gd name="connsiteY1" fmla="*/ 266700 h 1181100"/>
                <a:gd name="connsiteX2" fmla="*/ 2946400 w 2946400"/>
                <a:gd name="connsiteY2" fmla="*/ 990600 h 1181100"/>
                <a:gd name="connsiteX3" fmla="*/ 0 w 2946400"/>
                <a:gd name="connsiteY3" fmla="*/ 1181100 h 1181100"/>
                <a:gd name="connsiteX4" fmla="*/ 2679700 w 2946400"/>
                <a:gd name="connsiteY4" fmla="*/ 0 h 1181100"/>
                <a:gd name="connsiteX0" fmla="*/ 2679700 w 2946400"/>
                <a:gd name="connsiteY0" fmla="*/ 0 h 1550670"/>
                <a:gd name="connsiteX1" fmla="*/ 2946400 w 2946400"/>
                <a:gd name="connsiteY1" fmla="*/ 266700 h 1550670"/>
                <a:gd name="connsiteX2" fmla="*/ 2946400 w 2946400"/>
                <a:gd name="connsiteY2" fmla="*/ 990600 h 1550670"/>
                <a:gd name="connsiteX3" fmla="*/ 993140 w 2946400"/>
                <a:gd name="connsiteY3" fmla="*/ 1550670 h 1550670"/>
                <a:gd name="connsiteX4" fmla="*/ 0 w 2946400"/>
                <a:gd name="connsiteY4" fmla="*/ 1181100 h 1550670"/>
                <a:gd name="connsiteX5" fmla="*/ 2679700 w 2946400"/>
                <a:gd name="connsiteY5" fmla="*/ 0 h 1550670"/>
                <a:gd name="connsiteX0" fmla="*/ 2679700 w 3495040"/>
                <a:gd name="connsiteY0" fmla="*/ 0 h 1550670"/>
                <a:gd name="connsiteX1" fmla="*/ 2946400 w 3495040"/>
                <a:gd name="connsiteY1" fmla="*/ 266700 h 1550670"/>
                <a:gd name="connsiteX2" fmla="*/ 3495040 w 3495040"/>
                <a:gd name="connsiteY2" fmla="*/ 1318260 h 1550670"/>
                <a:gd name="connsiteX3" fmla="*/ 993140 w 3495040"/>
                <a:gd name="connsiteY3" fmla="*/ 1550670 h 1550670"/>
                <a:gd name="connsiteX4" fmla="*/ 0 w 3495040"/>
                <a:gd name="connsiteY4" fmla="*/ 1181100 h 1550670"/>
                <a:gd name="connsiteX5" fmla="*/ 2679700 w 3495040"/>
                <a:gd name="connsiteY5" fmla="*/ 0 h 1550670"/>
                <a:gd name="connsiteX0" fmla="*/ 2679700 w 3495040"/>
                <a:gd name="connsiteY0" fmla="*/ 0 h 1550670"/>
                <a:gd name="connsiteX1" fmla="*/ 3495040 w 3495040"/>
                <a:gd name="connsiteY1" fmla="*/ 1318260 h 1550670"/>
                <a:gd name="connsiteX2" fmla="*/ 993140 w 3495040"/>
                <a:gd name="connsiteY2" fmla="*/ 1550670 h 1550670"/>
                <a:gd name="connsiteX3" fmla="*/ 0 w 3495040"/>
                <a:gd name="connsiteY3" fmla="*/ 1181100 h 1550670"/>
                <a:gd name="connsiteX4" fmla="*/ 2679700 w 3495040"/>
                <a:gd name="connsiteY4" fmla="*/ 0 h 1550670"/>
                <a:gd name="connsiteX0" fmla="*/ 2679700 w 3495040"/>
                <a:gd name="connsiteY0" fmla="*/ 0 h 1550670"/>
                <a:gd name="connsiteX1" fmla="*/ 3495040 w 3495040"/>
                <a:gd name="connsiteY1" fmla="*/ 1318260 h 1550670"/>
                <a:gd name="connsiteX2" fmla="*/ 993140 w 3495040"/>
                <a:gd name="connsiteY2" fmla="*/ 1550670 h 1550670"/>
                <a:gd name="connsiteX3" fmla="*/ 0 w 3495040"/>
                <a:gd name="connsiteY3" fmla="*/ 1181100 h 1550670"/>
                <a:gd name="connsiteX4" fmla="*/ 2679700 w 3495040"/>
                <a:gd name="connsiteY4" fmla="*/ 0 h 1550670"/>
                <a:gd name="connsiteX0" fmla="*/ 2679700 w 4158446"/>
                <a:gd name="connsiteY0" fmla="*/ 0 h 1550670"/>
                <a:gd name="connsiteX1" fmla="*/ 3495040 w 4158446"/>
                <a:gd name="connsiteY1" fmla="*/ 1318260 h 1550670"/>
                <a:gd name="connsiteX2" fmla="*/ 993140 w 4158446"/>
                <a:gd name="connsiteY2" fmla="*/ 1550670 h 1550670"/>
                <a:gd name="connsiteX3" fmla="*/ 0 w 4158446"/>
                <a:gd name="connsiteY3" fmla="*/ 1181100 h 1550670"/>
                <a:gd name="connsiteX4" fmla="*/ 2679700 w 4158446"/>
                <a:gd name="connsiteY4" fmla="*/ 0 h 1550670"/>
                <a:gd name="connsiteX0" fmla="*/ 2679700 w 4185523"/>
                <a:gd name="connsiteY0" fmla="*/ 0 h 1550670"/>
                <a:gd name="connsiteX1" fmla="*/ 3495040 w 4185523"/>
                <a:gd name="connsiteY1" fmla="*/ 1318260 h 1550670"/>
                <a:gd name="connsiteX2" fmla="*/ 993140 w 4185523"/>
                <a:gd name="connsiteY2" fmla="*/ 1550670 h 1550670"/>
                <a:gd name="connsiteX3" fmla="*/ 0 w 4185523"/>
                <a:gd name="connsiteY3" fmla="*/ 1181100 h 1550670"/>
                <a:gd name="connsiteX4" fmla="*/ 2679700 w 4185523"/>
                <a:gd name="connsiteY4" fmla="*/ 0 h 1550670"/>
                <a:gd name="connsiteX0" fmla="*/ 2679700 w 4185523"/>
                <a:gd name="connsiteY0" fmla="*/ 20056 h 1570726"/>
                <a:gd name="connsiteX1" fmla="*/ 3495040 w 4185523"/>
                <a:gd name="connsiteY1" fmla="*/ 1338316 h 1570726"/>
                <a:gd name="connsiteX2" fmla="*/ 993140 w 4185523"/>
                <a:gd name="connsiteY2" fmla="*/ 1570726 h 1570726"/>
                <a:gd name="connsiteX3" fmla="*/ 0 w 4185523"/>
                <a:gd name="connsiteY3" fmla="*/ 1201156 h 1570726"/>
                <a:gd name="connsiteX4" fmla="*/ 2679700 w 4185523"/>
                <a:gd name="connsiteY4" fmla="*/ 20056 h 1570726"/>
                <a:gd name="connsiteX0" fmla="*/ 2737209 w 4243032"/>
                <a:gd name="connsiteY0" fmla="*/ 19529 h 1570199"/>
                <a:gd name="connsiteX1" fmla="*/ 3552549 w 4243032"/>
                <a:gd name="connsiteY1" fmla="*/ 1337789 h 1570199"/>
                <a:gd name="connsiteX2" fmla="*/ 1050649 w 4243032"/>
                <a:gd name="connsiteY2" fmla="*/ 1570199 h 1570199"/>
                <a:gd name="connsiteX3" fmla="*/ 57509 w 4243032"/>
                <a:gd name="connsiteY3" fmla="*/ 1200629 h 1570199"/>
                <a:gd name="connsiteX4" fmla="*/ 2737209 w 4243032"/>
                <a:gd name="connsiteY4" fmla="*/ 19529 h 1570199"/>
                <a:gd name="connsiteX0" fmla="*/ 2737209 w 4243032"/>
                <a:gd name="connsiteY0" fmla="*/ 19529 h 1570199"/>
                <a:gd name="connsiteX1" fmla="*/ 3552549 w 4243032"/>
                <a:gd name="connsiteY1" fmla="*/ 1337789 h 1570199"/>
                <a:gd name="connsiteX2" fmla="*/ 1050649 w 4243032"/>
                <a:gd name="connsiteY2" fmla="*/ 1570199 h 1570199"/>
                <a:gd name="connsiteX3" fmla="*/ 57509 w 4243032"/>
                <a:gd name="connsiteY3" fmla="*/ 1200629 h 1570199"/>
                <a:gd name="connsiteX4" fmla="*/ 2737209 w 4243032"/>
                <a:gd name="connsiteY4" fmla="*/ 19529 h 1570199"/>
                <a:gd name="connsiteX0" fmla="*/ 2737209 w 4243032"/>
                <a:gd name="connsiteY0" fmla="*/ 19529 h 1685877"/>
                <a:gd name="connsiteX1" fmla="*/ 3552549 w 4243032"/>
                <a:gd name="connsiteY1" fmla="*/ 1337789 h 1685877"/>
                <a:gd name="connsiteX2" fmla="*/ 1050649 w 4243032"/>
                <a:gd name="connsiteY2" fmla="*/ 1570199 h 1685877"/>
                <a:gd name="connsiteX3" fmla="*/ 57509 w 4243032"/>
                <a:gd name="connsiteY3" fmla="*/ 1200629 h 1685877"/>
                <a:gd name="connsiteX4" fmla="*/ 2737209 w 4243032"/>
                <a:gd name="connsiteY4" fmla="*/ 19529 h 1685877"/>
                <a:gd name="connsiteX0" fmla="*/ 2737209 w 4243032"/>
                <a:gd name="connsiteY0" fmla="*/ 19529 h 1755015"/>
                <a:gd name="connsiteX1" fmla="*/ 3552549 w 4243032"/>
                <a:gd name="connsiteY1" fmla="*/ 1337789 h 1755015"/>
                <a:gd name="connsiteX2" fmla="*/ 1050649 w 4243032"/>
                <a:gd name="connsiteY2" fmla="*/ 1570199 h 1755015"/>
                <a:gd name="connsiteX3" fmla="*/ 57509 w 4243032"/>
                <a:gd name="connsiteY3" fmla="*/ 1200629 h 1755015"/>
                <a:gd name="connsiteX4" fmla="*/ 2737209 w 4243032"/>
                <a:gd name="connsiteY4" fmla="*/ 19529 h 175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3032" h="1755015">
                  <a:moveTo>
                    <a:pt x="2737209" y="19529"/>
                  </a:moveTo>
                  <a:cubicBezTo>
                    <a:pt x="3725269" y="55089"/>
                    <a:pt x="5086709" y="1157449"/>
                    <a:pt x="3552549" y="1337789"/>
                  </a:cubicBezTo>
                  <a:cubicBezTo>
                    <a:pt x="2982742" y="1735299"/>
                    <a:pt x="2070036" y="1919449"/>
                    <a:pt x="1050649" y="1570199"/>
                  </a:cubicBezTo>
                  <a:cubicBezTo>
                    <a:pt x="719602" y="1447009"/>
                    <a:pt x="182816" y="1430499"/>
                    <a:pt x="57509" y="1200629"/>
                  </a:cubicBezTo>
                  <a:cubicBezTo>
                    <a:pt x="-283698" y="837409"/>
                    <a:pt x="929576" y="-150651"/>
                    <a:pt x="2737209" y="19529"/>
                  </a:cubicBezTo>
                  <a:close/>
                </a:path>
              </a:pathLst>
            </a:custGeom>
            <a:solidFill>
              <a:srgbClr val="FFFF09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 9">
              <a:extLst>
                <a:ext uri="{FF2B5EF4-FFF2-40B4-BE49-F238E27FC236}">
                  <a16:creationId xmlns:a16="http://schemas.microsoft.com/office/drawing/2014/main" id="{C49C04E4-6410-1C83-D741-AD87307ED3AF}"/>
                </a:ext>
              </a:extLst>
            </p:cNvPr>
            <p:cNvSpPr/>
            <p:nvPr/>
          </p:nvSpPr>
          <p:spPr>
            <a:xfrm>
              <a:off x="8040556" y="1486974"/>
              <a:ext cx="999995" cy="567228"/>
            </a:xfrm>
            <a:custGeom>
              <a:avLst/>
              <a:gdLst>
                <a:gd name="connsiteX0" fmla="*/ 0 w 647700"/>
                <a:gd name="connsiteY0" fmla="*/ 0 h 365977"/>
                <a:gd name="connsiteX1" fmla="*/ 647700 w 647700"/>
                <a:gd name="connsiteY1" fmla="*/ 0 h 365977"/>
                <a:gd name="connsiteX2" fmla="*/ 647700 w 647700"/>
                <a:gd name="connsiteY2" fmla="*/ 365977 h 365977"/>
                <a:gd name="connsiteX3" fmla="*/ 0 w 647700"/>
                <a:gd name="connsiteY3" fmla="*/ 365977 h 365977"/>
                <a:gd name="connsiteX4" fmla="*/ 0 w 647700"/>
                <a:gd name="connsiteY4" fmla="*/ 0 h 365977"/>
                <a:gd name="connsiteX0" fmla="*/ 317500 w 965200"/>
                <a:gd name="connsiteY0" fmla="*/ 0 h 378677"/>
                <a:gd name="connsiteX1" fmla="*/ 965200 w 965200"/>
                <a:gd name="connsiteY1" fmla="*/ 0 h 378677"/>
                <a:gd name="connsiteX2" fmla="*/ 965200 w 965200"/>
                <a:gd name="connsiteY2" fmla="*/ 365977 h 378677"/>
                <a:gd name="connsiteX3" fmla="*/ 0 w 965200"/>
                <a:gd name="connsiteY3" fmla="*/ 378677 h 378677"/>
                <a:gd name="connsiteX4" fmla="*/ 317500 w 965200"/>
                <a:gd name="connsiteY4" fmla="*/ 0 h 378677"/>
                <a:gd name="connsiteX0" fmla="*/ 165100 w 965200"/>
                <a:gd name="connsiteY0" fmla="*/ 139700 h 378677"/>
                <a:gd name="connsiteX1" fmla="*/ 965200 w 965200"/>
                <a:gd name="connsiteY1" fmla="*/ 0 h 378677"/>
                <a:gd name="connsiteX2" fmla="*/ 965200 w 965200"/>
                <a:gd name="connsiteY2" fmla="*/ 365977 h 378677"/>
                <a:gd name="connsiteX3" fmla="*/ 0 w 965200"/>
                <a:gd name="connsiteY3" fmla="*/ 378677 h 378677"/>
                <a:gd name="connsiteX4" fmla="*/ 165100 w 965200"/>
                <a:gd name="connsiteY4" fmla="*/ 139700 h 378677"/>
                <a:gd name="connsiteX0" fmla="*/ 165100 w 965200"/>
                <a:gd name="connsiteY0" fmla="*/ 139700 h 404077"/>
                <a:gd name="connsiteX1" fmla="*/ 965200 w 965200"/>
                <a:gd name="connsiteY1" fmla="*/ 0 h 404077"/>
                <a:gd name="connsiteX2" fmla="*/ 736600 w 965200"/>
                <a:gd name="connsiteY2" fmla="*/ 404077 h 404077"/>
                <a:gd name="connsiteX3" fmla="*/ 0 w 965200"/>
                <a:gd name="connsiteY3" fmla="*/ 378677 h 404077"/>
                <a:gd name="connsiteX4" fmla="*/ 165100 w 965200"/>
                <a:gd name="connsiteY4" fmla="*/ 139700 h 404077"/>
                <a:gd name="connsiteX0" fmla="*/ 165100 w 749300"/>
                <a:gd name="connsiteY0" fmla="*/ 25400 h 289777"/>
                <a:gd name="connsiteX1" fmla="*/ 749300 w 749300"/>
                <a:gd name="connsiteY1" fmla="*/ 0 h 289777"/>
                <a:gd name="connsiteX2" fmla="*/ 736600 w 749300"/>
                <a:gd name="connsiteY2" fmla="*/ 289777 h 289777"/>
                <a:gd name="connsiteX3" fmla="*/ 0 w 749300"/>
                <a:gd name="connsiteY3" fmla="*/ 264377 h 289777"/>
                <a:gd name="connsiteX4" fmla="*/ 165100 w 749300"/>
                <a:gd name="connsiteY4" fmla="*/ 25400 h 289777"/>
                <a:gd name="connsiteX0" fmla="*/ 165100 w 736600"/>
                <a:gd name="connsiteY0" fmla="*/ 0 h 264377"/>
                <a:gd name="connsiteX1" fmla="*/ 730250 w 736600"/>
                <a:gd name="connsiteY1" fmla="*/ 41275 h 264377"/>
                <a:gd name="connsiteX2" fmla="*/ 736600 w 736600"/>
                <a:gd name="connsiteY2" fmla="*/ 264377 h 264377"/>
                <a:gd name="connsiteX3" fmla="*/ 0 w 736600"/>
                <a:gd name="connsiteY3" fmla="*/ 238977 h 264377"/>
                <a:gd name="connsiteX4" fmla="*/ 165100 w 736600"/>
                <a:gd name="connsiteY4" fmla="*/ 0 h 264377"/>
                <a:gd name="connsiteX0" fmla="*/ 170741 w 742241"/>
                <a:gd name="connsiteY0" fmla="*/ 4100 h 268477"/>
                <a:gd name="connsiteX1" fmla="*/ 735891 w 742241"/>
                <a:gd name="connsiteY1" fmla="*/ 45375 h 268477"/>
                <a:gd name="connsiteX2" fmla="*/ 742241 w 742241"/>
                <a:gd name="connsiteY2" fmla="*/ 268477 h 268477"/>
                <a:gd name="connsiteX3" fmla="*/ 5641 w 742241"/>
                <a:gd name="connsiteY3" fmla="*/ 243077 h 268477"/>
                <a:gd name="connsiteX4" fmla="*/ 170741 w 742241"/>
                <a:gd name="connsiteY4" fmla="*/ 4100 h 268477"/>
                <a:gd name="connsiteX0" fmla="*/ 166323 w 737823"/>
                <a:gd name="connsiteY0" fmla="*/ 3336 h 293113"/>
                <a:gd name="connsiteX1" fmla="*/ 731473 w 737823"/>
                <a:gd name="connsiteY1" fmla="*/ 44611 h 293113"/>
                <a:gd name="connsiteX2" fmla="*/ 737823 w 737823"/>
                <a:gd name="connsiteY2" fmla="*/ 267713 h 293113"/>
                <a:gd name="connsiteX3" fmla="*/ 10748 w 737823"/>
                <a:gd name="connsiteY3" fmla="*/ 293113 h 293113"/>
                <a:gd name="connsiteX4" fmla="*/ 166323 w 737823"/>
                <a:gd name="connsiteY4" fmla="*/ 3336 h 293113"/>
                <a:gd name="connsiteX0" fmla="*/ 214538 w 786038"/>
                <a:gd name="connsiteY0" fmla="*/ 3025 h 292802"/>
                <a:gd name="connsiteX1" fmla="*/ 779688 w 786038"/>
                <a:gd name="connsiteY1" fmla="*/ 44300 h 292802"/>
                <a:gd name="connsiteX2" fmla="*/ 786038 w 786038"/>
                <a:gd name="connsiteY2" fmla="*/ 267402 h 292802"/>
                <a:gd name="connsiteX3" fmla="*/ 58963 w 786038"/>
                <a:gd name="connsiteY3" fmla="*/ 292802 h 292802"/>
                <a:gd name="connsiteX4" fmla="*/ 214538 w 786038"/>
                <a:gd name="connsiteY4" fmla="*/ 3025 h 292802"/>
                <a:gd name="connsiteX0" fmla="*/ 214538 w 789213"/>
                <a:gd name="connsiteY0" fmla="*/ 3025 h 292802"/>
                <a:gd name="connsiteX1" fmla="*/ 779688 w 789213"/>
                <a:gd name="connsiteY1" fmla="*/ 44300 h 292802"/>
                <a:gd name="connsiteX2" fmla="*/ 789213 w 789213"/>
                <a:gd name="connsiteY2" fmla="*/ 286452 h 292802"/>
                <a:gd name="connsiteX3" fmla="*/ 58963 w 789213"/>
                <a:gd name="connsiteY3" fmla="*/ 292802 h 292802"/>
                <a:gd name="connsiteX4" fmla="*/ 214538 w 789213"/>
                <a:gd name="connsiteY4" fmla="*/ 3025 h 292802"/>
                <a:gd name="connsiteX0" fmla="*/ 214538 w 876032"/>
                <a:gd name="connsiteY0" fmla="*/ 3025 h 292802"/>
                <a:gd name="connsiteX1" fmla="*/ 779688 w 876032"/>
                <a:gd name="connsiteY1" fmla="*/ 44300 h 292802"/>
                <a:gd name="connsiteX2" fmla="*/ 789213 w 876032"/>
                <a:gd name="connsiteY2" fmla="*/ 286452 h 292802"/>
                <a:gd name="connsiteX3" fmla="*/ 58963 w 876032"/>
                <a:gd name="connsiteY3" fmla="*/ 292802 h 292802"/>
                <a:gd name="connsiteX4" fmla="*/ 214538 w 876032"/>
                <a:gd name="connsiteY4" fmla="*/ 3025 h 292802"/>
                <a:gd name="connsiteX0" fmla="*/ 214538 w 929794"/>
                <a:gd name="connsiteY0" fmla="*/ 3025 h 292802"/>
                <a:gd name="connsiteX1" fmla="*/ 779688 w 929794"/>
                <a:gd name="connsiteY1" fmla="*/ 44300 h 292802"/>
                <a:gd name="connsiteX2" fmla="*/ 789213 w 929794"/>
                <a:gd name="connsiteY2" fmla="*/ 286452 h 292802"/>
                <a:gd name="connsiteX3" fmla="*/ 58963 w 929794"/>
                <a:gd name="connsiteY3" fmla="*/ 292802 h 292802"/>
                <a:gd name="connsiteX4" fmla="*/ 214538 w 929794"/>
                <a:gd name="connsiteY4" fmla="*/ 3025 h 292802"/>
                <a:gd name="connsiteX0" fmla="*/ 214538 w 939240"/>
                <a:gd name="connsiteY0" fmla="*/ 3025 h 292802"/>
                <a:gd name="connsiteX1" fmla="*/ 779688 w 939240"/>
                <a:gd name="connsiteY1" fmla="*/ 44300 h 292802"/>
                <a:gd name="connsiteX2" fmla="*/ 789213 w 939240"/>
                <a:gd name="connsiteY2" fmla="*/ 286452 h 292802"/>
                <a:gd name="connsiteX3" fmla="*/ 58963 w 939240"/>
                <a:gd name="connsiteY3" fmla="*/ 292802 h 292802"/>
                <a:gd name="connsiteX4" fmla="*/ 214538 w 939240"/>
                <a:gd name="connsiteY4" fmla="*/ 3025 h 292802"/>
                <a:gd name="connsiteX0" fmla="*/ 214538 w 964939"/>
                <a:gd name="connsiteY0" fmla="*/ 3025 h 292802"/>
                <a:gd name="connsiteX1" fmla="*/ 779688 w 964939"/>
                <a:gd name="connsiteY1" fmla="*/ 44300 h 292802"/>
                <a:gd name="connsiteX2" fmla="*/ 789213 w 964939"/>
                <a:gd name="connsiteY2" fmla="*/ 286452 h 292802"/>
                <a:gd name="connsiteX3" fmla="*/ 58963 w 964939"/>
                <a:gd name="connsiteY3" fmla="*/ 292802 h 292802"/>
                <a:gd name="connsiteX4" fmla="*/ 214538 w 964939"/>
                <a:gd name="connsiteY4" fmla="*/ 3025 h 292802"/>
                <a:gd name="connsiteX0" fmla="*/ 214538 w 938776"/>
                <a:gd name="connsiteY0" fmla="*/ 3025 h 292802"/>
                <a:gd name="connsiteX1" fmla="*/ 779688 w 938776"/>
                <a:gd name="connsiteY1" fmla="*/ 44300 h 292802"/>
                <a:gd name="connsiteX2" fmla="*/ 789213 w 938776"/>
                <a:gd name="connsiteY2" fmla="*/ 286452 h 292802"/>
                <a:gd name="connsiteX3" fmla="*/ 58963 w 938776"/>
                <a:gd name="connsiteY3" fmla="*/ 292802 h 292802"/>
                <a:gd name="connsiteX4" fmla="*/ 214538 w 938776"/>
                <a:gd name="connsiteY4" fmla="*/ 3025 h 292802"/>
                <a:gd name="connsiteX0" fmla="*/ 214538 w 886034"/>
                <a:gd name="connsiteY0" fmla="*/ 123193 h 412970"/>
                <a:gd name="connsiteX1" fmla="*/ 681263 w 886034"/>
                <a:gd name="connsiteY1" fmla="*/ 18418 h 412970"/>
                <a:gd name="connsiteX2" fmla="*/ 789213 w 886034"/>
                <a:gd name="connsiteY2" fmla="*/ 406620 h 412970"/>
                <a:gd name="connsiteX3" fmla="*/ 58963 w 886034"/>
                <a:gd name="connsiteY3" fmla="*/ 412970 h 412970"/>
                <a:gd name="connsiteX4" fmla="*/ 214538 w 886034"/>
                <a:gd name="connsiteY4" fmla="*/ 123193 h 412970"/>
                <a:gd name="connsiteX0" fmla="*/ 214538 w 984003"/>
                <a:gd name="connsiteY0" fmla="*/ 123470 h 413247"/>
                <a:gd name="connsiteX1" fmla="*/ 681263 w 984003"/>
                <a:gd name="connsiteY1" fmla="*/ 18695 h 413247"/>
                <a:gd name="connsiteX2" fmla="*/ 932088 w 984003"/>
                <a:gd name="connsiteY2" fmla="*/ 397372 h 413247"/>
                <a:gd name="connsiteX3" fmla="*/ 58963 w 984003"/>
                <a:gd name="connsiteY3" fmla="*/ 413247 h 413247"/>
                <a:gd name="connsiteX4" fmla="*/ 214538 w 984003"/>
                <a:gd name="connsiteY4" fmla="*/ 123470 h 413247"/>
                <a:gd name="connsiteX0" fmla="*/ 214538 w 1001421"/>
                <a:gd name="connsiteY0" fmla="*/ 121155 h 410932"/>
                <a:gd name="connsiteX1" fmla="*/ 681263 w 1001421"/>
                <a:gd name="connsiteY1" fmla="*/ 16380 h 410932"/>
                <a:gd name="connsiteX2" fmla="*/ 932088 w 1001421"/>
                <a:gd name="connsiteY2" fmla="*/ 395057 h 410932"/>
                <a:gd name="connsiteX3" fmla="*/ 58963 w 1001421"/>
                <a:gd name="connsiteY3" fmla="*/ 410932 h 410932"/>
                <a:gd name="connsiteX4" fmla="*/ 214538 w 1001421"/>
                <a:gd name="connsiteY4" fmla="*/ 121155 h 410932"/>
                <a:gd name="connsiteX0" fmla="*/ 214538 w 1001421"/>
                <a:gd name="connsiteY0" fmla="*/ 228963 h 518740"/>
                <a:gd name="connsiteX1" fmla="*/ 681263 w 1001421"/>
                <a:gd name="connsiteY1" fmla="*/ 124188 h 518740"/>
                <a:gd name="connsiteX2" fmla="*/ 932088 w 1001421"/>
                <a:gd name="connsiteY2" fmla="*/ 502865 h 518740"/>
                <a:gd name="connsiteX3" fmla="*/ 58963 w 1001421"/>
                <a:gd name="connsiteY3" fmla="*/ 518740 h 518740"/>
                <a:gd name="connsiteX4" fmla="*/ 214538 w 1001421"/>
                <a:gd name="connsiteY4" fmla="*/ 228963 h 518740"/>
                <a:gd name="connsiteX0" fmla="*/ 214538 w 1001421"/>
                <a:gd name="connsiteY0" fmla="*/ 251187 h 540964"/>
                <a:gd name="connsiteX1" fmla="*/ 681263 w 1001421"/>
                <a:gd name="connsiteY1" fmla="*/ 146412 h 540964"/>
                <a:gd name="connsiteX2" fmla="*/ 932088 w 1001421"/>
                <a:gd name="connsiteY2" fmla="*/ 525089 h 540964"/>
                <a:gd name="connsiteX3" fmla="*/ 58963 w 1001421"/>
                <a:gd name="connsiteY3" fmla="*/ 540964 h 540964"/>
                <a:gd name="connsiteX4" fmla="*/ 214538 w 1001421"/>
                <a:gd name="connsiteY4" fmla="*/ 251187 h 540964"/>
                <a:gd name="connsiteX0" fmla="*/ 203525 w 1009458"/>
                <a:gd name="connsiteY0" fmla="*/ 251187 h 540964"/>
                <a:gd name="connsiteX1" fmla="*/ 689300 w 1009458"/>
                <a:gd name="connsiteY1" fmla="*/ 146412 h 540964"/>
                <a:gd name="connsiteX2" fmla="*/ 940125 w 1009458"/>
                <a:gd name="connsiteY2" fmla="*/ 525089 h 540964"/>
                <a:gd name="connsiteX3" fmla="*/ 67000 w 1009458"/>
                <a:gd name="connsiteY3" fmla="*/ 540964 h 540964"/>
                <a:gd name="connsiteX4" fmla="*/ 203525 w 1009458"/>
                <a:gd name="connsiteY4" fmla="*/ 251187 h 540964"/>
                <a:gd name="connsiteX0" fmla="*/ 185246 w 991179"/>
                <a:gd name="connsiteY0" fmla="*/ 251187 h 540964"/>
                <a:gd name="connsiteX1" fmla="*/ 671021 w 991179"/>
                <a:gd name="connsiteY1" fmla="*/ 146412 h 540964"/>
                <a:gd name="connsiteX2" fmla="*/ 921846 w 991179"/>
                <a:gd name="connsiteY2" fmla="*/ 525089 h 540964"/>
                <a:gd name="connsiteX3" fmla="*/ 48721 w 991179"/>
                <a:gd name="connsiteY3" fmla="*/ 540964 h 540964"/>
                <a:gd name="connsiteX4" fmla="*/ 185246 w 991179"/>
                <a:gd name="connsiteY4" fmla="*/ 251187 h 540964"/>
                <a:gd name="connsiteX0" fmla="*/ 185246 w 991179"/>
                <a:gd name="connsiteY0" fmla="*/ 251187 h 581029"/>
                <a:gd name="connsiteX1" fmla="*/ 671021 w 991179"/>
                <a:gd name="connsiteY1" fmla="*/ 146412 h 581029"/>
                <a:gd name="connsiteX2" fmla="*/ 921846 w 991179"/>
                <a:gd name="connsiteY2" fmla="*/ 525089 h 581029"/>
                <a:gd name="connsiteX3" fmla="*/ 48721 w 991179"/>
                <a:gd name="connsiteY3" fmla="*/ 540964 h 581029"/>
                <a:gd name="connsiteX4" fmla="*/ 185246 w 991179"/>
                <a:gd name="connsiteY4" fmla="*/ 251187 h 581029"/>
                <a:gd name="connsiteX0" fmla="*/ 185246 w 991179"/>
                <a:gd name="connsiteY0" fmla="*/ 251187 h 585800"/>
                <a:gd name="connsiteX1" fmla="*/ 671021 w 991179"/>
                <a:gd name="connsiteY1" fmla="*/ 146412 h 585800"/>
                <a:gd name="connsiteX2" fmla="*/ 921846 w 991179"/>
                <a:gd name="connsiteY2" fmla="*/ 525089 h 585800"/>
                <a:gd name="connsiteX3" fmla="*/ 48721 w 991179"/>
                <a:gd name="connsiteY3" fmla="*/ 540964 h 585800"/>
                <a:gd name="connsiteX4" fmla="*/ 185246 w 991179"/>
                <a:gd name="connsiteY4" fmla="*/ 251187 h 585800"/>
                <a:gd name="connsiteX0" fmla="*/ 185246 w 974906"/>
                <a:gd name="connsiteY0" fmla="*/ 251187 h 585800"/>
                <a:gd name="connsiteX1" fmla="*/ 671021 w 974906"/>
                <a:gd name="connsiteY1" fmla="*/ 146412 h 585800"/>
                <a:gd name="connsiteX2" fmla="*/ 921846 w 974906"/>
                <a:gd name="connsiteY2" fmla="*/ 525089 h 585800"/>
                <a:gd name="connsiteX3" fmla="*/ 48721 w 974906"/>
                <a:gd name="connsiteY3" fmla="*/ 540964 h 585800"/>
                <a:gd name="connsiteX4" fmla="*/ 185246 w 974906"/>
                <a:gd name="connsiteY4" fmla="*/ 251187 h 585800"/>
                <a:gd name="connsiteX0" fmla="*/ 185246 w 1002893"/>
                <a:gd name="connsiteY0" fmla="*/ 251187 h 585800"/>
                <a:gd name="connsiteX1" fmla="*/ 671021 w 1002893"/>
                <a:gd name="connsiteY1" fmla="*/ 146412 h 585800"/>
                <a:gd name="connsiteX2" fmla="*/ 921846 w 1002893"/>
                <a:gd name="connsiteY2" fmla="*/ 525089 h 585800"/>
                <a:gd name="connsiteX3" fmla="*/ 48721 w 1002893"/>
                <a:gd name="connsiteY3" fmla="*/ 540964 h 585800"/>
                <a:gd name="connsiteX4" fmla="*/ 185246 w 1002893"/>
                <a:gd name="connsiteY4" fmla="*/ 251187 h 585800"/>
                <a:gd name="connsiteX0" fmla="*/ 185246 w 996535"/>
                <a:gd name="connsiteY0" fmla="*/ 251187 h 585800"/>
                <a:gd name="connsiteX1" fmla="*/ 671021 w 996535"/>
                <a:gd name="connsiteY1" fmla="*/ 146412 h 585800"/>
                <a:gd name="connsiteX2" fmla="*/ 921846 w 996535"/>
                <a:gd name="connsiteY2" fmla="*/ 525089 h 585800"/>
                <a:gd name="connsiteX3" fmla="*/ 48721 w 996535"/>
                <a:gd name="connsiteY3" fmla="*/ 540964 h 585800"/>
                <a:gd name="connsiteX4" fmla="*/ 185246 w 996535"/>
                <a:gd name="connsiteY4" fmla="*/ 251187 h 585800"/>
                <a:gd name="connsiteX0" fmla="*/ 179234 w 990523"/>
                <a:gd name="connsiteY0" fmla="*/ 251187 h 581250"/>
                <a:gd name="connsiteX1" fmla="*/ 665009 w 990523"/>
                <a:gd name="connsiteY1" fmla="*/ 146412 h 581250"/>
                <a:gd name="connsiteX2" fmla="*/ 915834 w 990523"/>
                <a:gd name="connsiteY2" fmla="*/ 525089 h 581250"/>
                <a:gd name="connsiteX3" fmla="*/ 52234 w 990523"/>
                <a:gd name="connsiteY3" fmla="*/ 534614 h 581250"/>
                <a:gd name="connsiteX4" fmla="*/ 179234 w 990523"/>
                <a:gd name="connsiteY4" fmla="*/ 251187 h 581250"/>
                <a:gd name="connsiteX0" fmla="*/ 188706 w 999995"/>
                <a:gd name="connsiteY0" fmla="*/ 251187 h 581250"/>
                <a:gd name="connsiteX1" fmla="*/ 674481 w 999995"/>
                <a:gd name="connsiteY1" fmla="*/ 146412 h 581250"/>
                <a:gd name="connsiteX2" fmla="*/ 925306 w 999995"/>
                <a:gd name="connsiteY2" fmla="*/ 525089 h 581250"/>
                <a:gd name="connsiteX3" fmla="*/ 61706 w 999995"/>
                <a:gd name="connsiteY3" fmla="*/ 534614 h 581250"/>
                <a:gd name="connsiteX4" fmla="*/ 188706 w 999995"/>
                <a:gd name="connsiteY4" fmla="*/ 251187 h 581250"/>
                <a:gd name="connsiteX0" fmla="*/ 188706 w 999995"/>
                <a:gd name="connsiteY0" fmla="*/ 251187 h 567228"/>
                <a:gd name="connsiteX1" fmla="*/ 674481 w 999995"/>
                <a:gd name="connsiteY1" fmla="*/ 146412 h 567228"/>
                <a:gd name="connsiteX2" fmla="*/ 925306 w 999995"/>
                <a:gd name="connsiteY2" fmla="*/ 525089 h 567228"/>
                <a:gd name="connsiteX3" fmla="*/ 61706 w 999995"/>
                <a:gd name="connsiteY3" fmla="*/ 534614 h 567228"/>
                <a:gd name="connsiteX4" fmla="*/ 188706 w 999995"/>
                <a:gd name="connsiteY4" fmla="*/ 251187 h 5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995" h="567228">
                  <a:moveTo>
                    <a:pt x="188706" y="251187"/>
                  </a:moveTo>
                  <a:cubicBezTo>
                    <a:pt x="131556" y="105137"/>
                    <a:pt x="464931" y="-171088"/>
                    <a:pt x="674481" y="146412"/>
                  </a:cubicBezTo>
                  <a:cubicBezTo>
                    <a:pt x="925306" y="-20521"/>
                    <a:pt x="1109456" y="507872"/>
                    <a:pt x="925306" y="525089"/>
                  </a:cubicBezTo>
                  <a:cubicBezTo>
                    <a:pt x="631089" y="552606"/>
                    <a:pt x="562298" y="599172"/>
                    <a:pt x="61706" y="534614"/>
                  </a:cubicBezTo>
                  <a:cubicBezTo>
                    <a:pt x="-29311" y="499405"/>
                    <a:pt x="-44127" y="232421"/>
                    <a:pt x="188706" y="251187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28676858-742E-451B-C1C5-8A375188EE1F}"/>
                </a:ext>
              </a:extLst>
            </p:cNvPr>
            <p:cNvGrpSpPr/>
            <p:nvPr/>
          </p:nvGrpSpPr>
          <p:grpSpPr>
            <a:xfrm>
              <a:off x="3340200" y="246524"/>
              <a:ext cx="1650679" cy="1628760"/>
              <a:chOff x="3340200" y="246524"/>
              <a:chExt cx="1650679" cy="1628760"/>
            </a:xfrm>
          </p:grpSpPr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A37EE779-5DAD-4FDC-82E2-8B5B4D2B2E3F}"/>
                  </a:ext>
                </a:extLst>
              </p:cNvPr>
              <p:cNvSpPr/>
              <p:nvPr/>
            </p:nvSpPr>
            <p:spPr>
              <a:xfrm>
                <a:off x="3665542" y="561949"/>
                <a:ext cx="999994" cy="999994"/>
              </a:xfrm>
              <a:prstGeom prst="ellipse">
                <a:avLst/>
              </a:prstGeom>
              <a:solidFill>
                <a:srgbClr val="F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22370DEE-ABFC-DCB1-B12F-807A07990263}"/>
                  </a:ext>
                </a:extLst>
              </p:cNvPr>
              <p:cNvSpPr/>
              <p:nvPr/>
            </p:nvSpPr>
            <p:spPr>
              <a:xfrm>
                <a:off x="3340200" y="992981"/>
                <a:ext cx="222150" cy="110747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9AADE591-160E-A867-7468-74710A9E1995}"/>
                  </a:ext>
                </a:extLst>
              </p:cNvPr>
              <p:cNvSpPr/>
              <p:nvPr/>
            </p:nvSpPr>
            <p:spPr>
              <a:xfrm rot="18864637">
                <a:off x="3540372" y="1479560"/>
                <a:ext cx="222150" cy="110747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Rectangle: Rounded Corners 82">
                <a:extLst>
                  <a:ext uri="{FF2B5EF4-FFF2-40B4-BE49-F238E27FC236}">
                    <a16:creationId xmlns:a16="http://schemas.microsoft.com/office/drawing/2014/main" id="{D5C2327E-AD16-316D-B115-920DC7275158}"/>
                  </a:ext>
                </a:extLst>
              </p:cNvPr>
              <p:cNvSpPr/>
              <p:nvPr/>
            </p:nvSpPr>
            <p:spPr>
              <a:xfrm rot="16200000">
                <a:off x="4040370" y="1708835"/>
                <a:ext cx="222150" cy="110747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Rectangle: Rounded Corners 83">
                <a:extLst>
                  <a:ext uri="{FF2B5EF4-FFF2-40B4-BE49-F238E27FC236}">
                    <a16:creationId xmlns:a16="http://schemas.microsoft.com/office/drawing/2014/main" id="{15470545-BA03-D065-BDB6-3B09CBFAD719}"/>
                  </a:ext>
                </a:extLst>
              </p:cNvPr>
              <p:cNvSpPr/>
              <p:nvPr/>
            </p:nvSpPr>
            <p:spPr>
              <a:xfrm rot="13688724">
                <a:off x="4580450" y="1477975"/>
                <a:ext cx="222150" cy="110747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31BB85CF-92E6-6957-F50F-EAFF2491E408}"/>
                  </a:ext>
                </a:extLst>
              </p:cNvPr>
              <p:cNvSpPr/>
              <p:nvPr/>
            </p:nvSpPr>
            <p:spPr>
              <a:xfrm rot="10800000">
                <a:off x="4768729" y="992981"/>
                <a:ext cx="222150" cy="110747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A387B1C1-2D9E-0119-C8B8-2C74CD70A81F}"/>
                  </a:ext>
                </a:extLst>
              </p:cNvPr>
              <p:cNvSpPr/>
              <p:nvPr/>
            </p:nvSpPr>
            <p:spPr>
              <a:xfrm rot="8272459">
                <a:off x="4580450" y="516568"/>
                <a:ext cx="222150" cy="110747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DC037699-B99C-3596-9794-AF547E17A726}"/>
                  </a:ext>
                </a:extLst>
              </p:cNvPr>
              <p:cNvSpPr/>
              <p:nvPr/>
            </p:nvSpPr>
            <p:spPr>
              <a:xfrm rot="5572904">
                <a:off x="4045884" y="302225"/>
                <a:ext cx="222150" cy="110747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Rectangle: Rounded Corners 87">
                <a:extLst>
                  <a:ext uri="{FF2B5EF4-FFF2-40B4-BE49-F238E27FC236}">
                    <a16:creationId xmlns:a16="http://schemas.microsoft.com/office/drawing/2014/main" id="{2C3C77FE-0543-FE04-948B-28AD48F2694F}"/>
                  </a:ext>
                </a:extLst>
              </p:cNvPr>
              <p:cNvSpPr/>
              <p:nvPr/>
            </p:nvSpPr>
            <p:spPr>
              <a:xfrm rot="3067135">
                <a:off x="3544830" y="530586"/>
                <a:ext cx="222150" cy="110747"/>
              </a:xfrm>
              <a:prstGeom prst="roundRect">
                <a:avLst>
                  <a:gd name="adj" fmla="val 50000"/>
                </a:avLst>
              </a:prstGeom>
              <a:solidFill>
                <a:srgbClr val="F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9" name="Rectangle 22">
              <a:extLst>
                <a:ext uri="{FF2B5EF4-FFF2-40B4-BE49-F238E27FC236}">
                  <a16:creationId xmlns:a16="http://schemas.microsoft.com/office/drawing/2014/main" id="{769D7C69-EC82-FFDD-FFEA-57F3999AE695}"/>
                </a:ext>
              </a:extLst>
            </p:cNvPr>
            <p:cNvSpPr/>
            <p:nvPr/>
          </p:nvSpPr>
          <p:spPr>
            <a:xfrm>
              <a:off x="6249247" y="1564134"/>
              <a:ext cx="762213" cy="2449157"/>
            </a:xfrm>
            <a:custGeom>
              <a:avLst/>
              <a:gdLst>
                <a:gd name="connsiteX0" fmla="*/ 0 w 350013"/>
                <a:gd name="connsiteY0" fmla="*/ 0 h 2188807"/>
                <a:gd name="connsiteX1" fmla="*/ 350013 w 350013"/>
                <a:gd name="connsiteY1" fmla="*/ 0 h 2188807"/>
                <a:gd name="connsiteX2" fmla="*/ 350013 w 350013"/>
                <a:gd name="connsiteY2" fmla="*/ 2188807 h 2188807"/>
                <a:gd name="connsiteX3" fmla="*/ 0 w 350013"/>
                <a:gd name="connsiteY3" fmla="*/ 2188807 h 2188807"/>
                <a:gd name="connsiteX4" fmla="*/ 0 w 350013"/>
                <a:gd name="connsiteY4" fmla="*/ 0 h 2188807"/>
                <a:gd name="connsiteX0" fmla="*/ 107950 w 457963"/>
                <a:gd name="connsiteY0" fmla="*/ 0 h 2188807"/>
                <a:gd name="connsiteX1" fmla="*/ 457963 w 457963"/>
                <a:gd name="connsiteY1" fmla="*/ 0 h 2188807"/>
                <a:gd name="connsiteX2" fmla="*/ 457963 w 457963"/>
                <a:gd name="connsiteY2" fmla="*/ 2188807 h 2188807"/>
                <a:gd name="connsiteX3" fmla="*/ 0 w 457963"/>
                <a:gd name="connsiteY3" fmla="*/ 2118957 h 2188807"/>
                <a:gd name="connsiteX4" fmla="*/ 107950 w 457963"/>
                <a:gd name="connsiteY4" fmla="*/ 0 h 2188807"/>
                <a:gd name="connsiteX0" fmla="*/ 107950 w 565913"/>
                <a:gd name="connsiteY0" fmla="*/ 0 h 2138007"/>
                <a:gd name="connsiteX1" fmla="*/ 457963 w 565913"/>
                <a:gd name="connsiteY1" fmla="*/ 0 h 2138007"/>
                <a:gd name="connsiteX2" fmla="*/ 565913 w 565913"/>
                <a:gd name="connsiteY2" fmla="*/ 2138007 h 2138007"/>
                <a:gd name="connsiteX3" fmla="*/ 0 w 565913"/>
                <a:gd name="connsiteY3" fmla="*/ 2118957 h 2138007"/>
                <a:gd name="connsiteX4" fmla="*/ 107950 w 565913"/>
                <a:gd name="connsiteY4" fmla="*/ 0 h 2138007"/>
                <a:gd name="connsiteX0" fmla="*/ 107950 w 565913"/>
                <a:gd name="connsiteY0" fmla="*/ 254000 h 2392007"/>
                <a:gd name="connsiteX1" fmla="*/ 299213 w 565913"/>
                <a:gd name="connsiteY1" fmla="*/ 0 h 2392007"/>
                <a:gd name="connsiteX2" fmla="*/ 565913 w 565913"/>
                <a:gd name="connsiteY2" fmla="*/ 2392007 h 2392007"/>
                <a:gd name="connsiteX3" fmla="*/ 0 w 565913"/>
                <a:gd name="connsiteY3" fmla="*/ 2372957 h 2392007"/>
                <a:gd name="connsiteX4" fmla="*/ 107950 w 565913"/>
                <a:gd name="connsiteY4" fmla="*/ 254000 h 2392007"/>
                <a:gd name="connsiteX0" fmla="*/ 0 w 572263"/>
                <a:gd name="connsiteY0" fmla="*/ 0 h 2493607"/>
                <a:gd name="connsiteX1" fmla="*/ 305563 w 572263"/>
                <a:gd name="connsiteY1" fmla="*/ 101600 h 2493607"/>
                <a:gd name="connsiteX2" fmla="*/ 572263 w 572263"/>
                <a:gd name="connsiteY2" fmla="*/ 2493607 h 2493607"/>
                <a:gd name="connsiteX3" fmla="*/ 6350 w 572263"/>
                <a:gd name="connsiteY3" fmla="*/ 2474557 h 2493607"/>
                <a:gd name="connsiteX4" fmla="*/ 0 w 572263"/>
                <a:gd name="connsiteY4" fmla="*/ 0 h 2493607"/>
                <a:gd name="connsiteX0" fmla="*/ 0 w 642113"/>
                <a:gd name="connsiteY0" fmla="*/ 0 h 2449157"/>
                <a:gd name="connsiteX1" fmla="*/ 375413 w 642113"/>
                <a:gd name="connsiteY1" fmla="*/ 57150 h 2449157"/>
                <a:gd name="connsiteX2" fmla="*/ 642113 w 642113"/>
                <a:gd name="connsiteY2" fmla="*/ 2449157 h 2449157"/>
                <a:gd name="connsiteX3" fmla="*/ 76200 w 642113"/>
                <a:gd name="connsiteY3" fmla="*/ 2430107 h 2449157"/>
                <a:gd name="connsiteX4" fmla="*/ 0 w 642113"/>
                <a:gd name="connsiteY4" fmla="*/ 0 h 2449157"/>
                <a:gd name="connsiteX0" fmla="*/ 0 w 642113"/>
                <a:gd name="connsiteY0" fmla="*/ 0 h 2449157"/>
                <a:gd name="connsiteX1" fmla="*/ 375413 w 642113"/>
                <a:gd name="connsiteY1" fmla="*/ 57150 h 2449157"/>
                <a:gd name="connsiteX2" fmla="*/ 642113 w 642113"/>
                <a:gd name="connsiteY2" fmla="*/ 2449157 h 2449157"/>
                <a:gd name="connsiteX3" fmla="*/ 12700 w 642113"/>
                <a:gd name="connsiteY3" fmla="*/ 2392007 h 2449157"/>
                <a:gd name="connsiteX4" fmla="*/ 0 w 642113"/>
                <a:gd name="connsiteY4" fmla="*/ 0 h 2449157"/>
                <a:gd name="connsiteX0" fmla="*/ 0 w 642113"/>
                <a:gd name="connsiteY0" fmla="*/ 0 h 2449157"/>
                <a:gd name="connsiteX1" fmla="*/ 375413 w 642113"/>
                <a:gd name="connsiteY1" fmla="*/ 57150 h 2449157"/>
                <a:gd name="connsiteX2" fmla="*/ 642113 w 642113"/>
                <a:gd name="connsiteY2" fmla="*/ 2449157 h 2449157"/>
                <a:gd name="connsiteX3" fmla="*/ 12700 w 642113"/>
                <a:gd name="connsiteY3" fmla="*/ 2392007 h 2449157"/>
                <a:gd name="connsiteX4" fmla="*/ 0 w 642113"/>
                <a:gd name="connsiteY4" fmla="*/ 0 h 2449157"/>
                <a:gd name="connsiteX0" fmla="*/ 8354 w 650467"/>
                <a:gd name="connsiteY0" fmla="*/ 0 h 2449157"/>
                <a:gd name="connsiteX1" fmla="*/ 383767 w 650467"/>
                <a:gd name="connsiteY1" fmla="*/ 57150 h 2449157"/>
                <a:gd name="connsiteX2" fmla="*/ 650467 w 650467"/>
                <a:gd name="connsiteY2" fmla="*/ 2449157 h 2449157"/>
                <a:gd name="connsiteX3" fmla="*/ 21054 w 650467"/>
                <a:gd name="connsiteY3" fmla="*/ 2392007 h 2449157"/>
                <a:gd name="connsiteX4" fmla="*/ 8354 w 650467"/>
                <a:gd name="connsiteY4" fmla="*/ 0 h 2449157"/>
                <a:gd name="connsiteX0" fmla="*/ 7161 w 649274"/>
                <a:gd name="connsiteY0" fmla="*/ 0 h 2449157"/>
                <a:gd name="connsiteX1" fmla="*/ 382574 w 649274"/>
                <a:gd name="connsiteY1" fmla="*/ 57150 h 2449157"/>
                <a:gd name="connsiteX2" fmla="*/ 649274 w 649274"/>
                <a:gd name="connsiteY2" fmla="*/ 2449157 h 2449157"/>
                <a:gd name="connsiteX3" fmla="*/ 19861 w 649274"/>
                <a:gd name="connsiteY3" fmla="*/ 2392007 h 2449157"/>
                <a:gd name="connsiteX4" fmla="*/ 7161 w 649274"/>
                <a:gd name="connsiteY4" fmla="*/ 0 h 2449157"/>
                <a:gd name="connsiteX0" fmla="*/ 7161 w 783517"/>
                <a:gd name="connsiteY0" fmla="*/ 0 h 2449157"/>
                <a:gd name="connsiteX1" fmla="*/ 382574 w 783517"/>
                <a:gd name="connsiteY1" fmla="*/ 57150 h 2449157"/>
                <a:gd name="connsiteX2" fmla="*/ 649274 w 783517"/>
                <a:gd name="connsiteY2" fmla="*/ 2449157 h 2449157"/>
                <a:gd name="connsiteX3" fmla="*/ 19861 w 783517"/>
                <a:gd name="connsiteY3" fmla="*/ 2392007 h 2449157"/>
                <a:gd name="connsiteX4" fmla="*/ 7161 w 783517"/>
                <a:gd name="connsiteY4" fmla="*/ 0 h 2449157"/>
                <a:gd name="connsiteX0" fmla="*/ 7161 w 762213"/>
                <a:gd name="connsiteY0" fmla="*/ 0 h 2449157"/>
                <a:gd name="connsiteX1" fmla="*/ 382574 w 762213"/>
                <a:gd name="connsiteY1" fmla="*/ 57150 h 2449157"/>
                <a:gd name="connsiteX2" fmla="*/ 623874 w 762213"/>
                <a:gd name="connsiteY2" fmla="*/ 2449157 h 2449157"/>
                <a:gd name="connsiteX3" fmla="*/ 19861 w 762213"/>
                <a:gd name="connsiteY3" fmla="*/ 2392007 h 2449157"/>
                <a:gd name="connsiteX4" fmla="*/ 7161 w 762213"/>
                <a:gd name="connsiteY4" fmla="*/ 0 h 2449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213" h="2449157">
                  <a:moveTo>
                    <a:pt x="7161" y="0"/>
                  </a:moveTo>
                  <a:lnTo>
                    <a:pt x="382574" y="57150"/>
                  </a:lnTo>
                  <a:cubicBezTo>
                    <a:pt x="471474" y="854486"/>
                    <a:pt x="1011224" y="1620071"/>
                    <a:pt x="623874" y="2449157"/>
                  </a:cubicBezTo>
                  <a:lnTo>
                    <a:pt x="19861" y="2392007"/>
                  </a:lnTo>
                  <a:cubicBezTo>
                    <a:pt x="468594" y="1611605"/>
                    <a:pt x="-66922" y="653402"/>
                    <a:pt x="7161" y="0"/>
                  </a:cubicBezTo>
                  <a:close/>
                </a:path>
              </a:pathLst>
            </a:custGeom>
            <a:solidFill>
              <a:srgbClr val="FFA61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14B05E94-5E54-4DF7-B1A4-524AD9D0124A}"/>
                </a:ext>
              </a:extLst>
            </p:cNvPr>
            <p:cNvGrpSpPr/>
            <p:nvPr/>
          </p:nvGrpSpPr>
          <p:grpSpPr>
            <a:xfrm>
              <a:off x="5170310" y="427539"/>
              <a:ext cx="2752441" cy="1841074"/>
              <a:chOff x="5158273" y="441829"/>
              <a:chExt cx="2752441" cy="1841074"/>
            </a:xfrm>
          </p:grpSpPr>
          <p:sp>
            <p:nvSpPr>
              <p:cNvPr id="72" name="Rectangle 23">
                <a:extLst>
                  <a:ext uri="{FF2B5EF4-FFF2-40B4-BE49-F238E27FC236}">
                    <a16:creationId xmlns:a16="http://schemas.microsoft.com/office/drawing/2014/main" id="{C5829740-3B14-888B-9A1F-A9A02D832A1B}"/>
                  </a:ext>
                </a:extLst>
              </p:cNvPr>
              <p:cNvSpPr/>
              <p:nvPr/>
            </p:nvSpPr>
            <p:spPr>
              <a:xfrm rot="14769246">
                <a:off x="6052338" y="608112"/>
                <a:ext cx="1213050" cy="1012094"/>
              </a:xfrm>
              <a:custGeom>
                <a:avLst/>
                <a:gdLst>
                  <a:gd name="connsiteX0" fmla="*/ 0 w 356660"/>
                  <a:gd name="connsiteY0" fmla="*/ 0 h 70297"/>
                  <a:gd name="connsiteX1" fmla="*/ 356660 w 356660"/>
                  <a:gd name="connsiteY1" fmla="*/ 0 h 70297"/>
                  <a:gd name="connsiteX2" fmla="*/ 356660 w 356660"/>
                  <a:gd name="connsiteY2" fmla="*/ 70297 h 70297"/>
                  <a:gd name="connsiteX3" fmla="*/ 0 w 356660"/>
                  <a:gd name="connsiteY3" fmla="*/ 70297 h 70297"/>
                  <a:gd name="connsiteX4" fmla="*/ 0 w 356660"/>
                  <a:gd name="connsiteY4" fmla="*/ 0 h 70297"/>
                  <a:gd name="connsiteX0" fmla="*/ 0 w 1220260"/>
                  <a:gd name="connsiteY0" fmla="*/ 0 h 844997"/>
                  <a:gd name="connsiteX1" fmla="*/ 356660 w 1220260"/>
                  <a:gd name="connsiteY1" fmla="*/ 0 h 844997"/>
                  <a:gd name="connsiteX2" fmla="*/ 1220260 w 1220260"/>
                  <a:gd name="connsiteY2" fmla="*/ 844997 h 844997"/>
                  <a:gd name="connsiteX3" fmla="*/ 0 w 1220260"/>
                  <a:gd name="connsiteY3" fmla="*/ 70297 h 844997"/>
                  <a:gd name="connsiteX4" fmla="*/ 0 w 1220260"/>
                  <a:gd name="connsiteY4" fmla="*/ 0 h 8449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0 w 1220260"/>
                  <a:gd name="connsiteY3" fmla="*/ 159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62000 w 1220260"/>
                  <a:gd name="connsiteY3" fmla="*/ 667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57238 w 1220260"/>
                  <a:gd name="connsiteY3" fmla="*/ 743397 h 933897"/>
                  <a:gd name="connsiteX4" fmla="*/ 0 w 1220260"/>
                  <a:gd name="connsiteY4" fmla="*/ 88900 h 933897"/>
                  <a:gd name="connsiteX0" fmla="*/ 0 w 1201210"/>
                  <a:gd name="connsiteY0" fmla="*/ 88900 h 943422"/>
                  <a:gd name="connsiteX1" fmla="*/ 128060 w 1201210"/>
                  <a:gd name="connsiteY1" fmla="*/ 0 h 943422"/>
                  <a:gd name="connsiteX2" fmla="*/ 1201210 w 1201210"/>
                  <a:gd name="connsiteY2" fmla="*/ 943422 h 943422"/>
                  <a:gd name="connsiteX3" fmla="*/ 757238 w 1201210"/>
                  <a:gd name="connsiteY3" fmla="*/ 743397 h 943422"/>
                  <a:gd name="connsiteX4" fmla="*/ 0 w 1201210"/>
                  <a:gd name="connsiteY4" fmla="*/ 88900 h 943422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0 w 1182160"/>
                  <a:gd name="connsiteY4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0 w 1182160"/>
                  <a:gd name="connsiteY5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0 w 1182160"/>
                  <a:gd name="connsiteY6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177397"/>
                  <a:gd name="connsiteY0" fmla="*/ 136525 h 957710"/>
                  <a:gd name="connsiteX1" fmla="*/ 123297 w 1177397"/>
                  <a:gd name="connsiteY1" fmla="*/ 0 h 957710"/>
                  <a:gd name="connsiteX2" fmla="*/ 1177397 w 1177397"/>
                  <a:gd name="connsiteY2" fmla="*/ 957710 h 957710"/>
                  <a:gd name="connsiteX3" fmla="*/ 752475 w 1177397"/>
                  <a:gd name="connsiteY3" fmla="*/ 743397 h 957710"/>
                  <a:gd name="connsiteX4" fmla="*/ 712787 w 1177397"/>
                  <a:gd name="connsiteY4" fmla="*/ 632620 h 957710"/>
                  <a:gd name="connsiteX5" fmla="*/ 550862 w 1177397"/>
                  <a:gd name="connsiteY5" fmla="*/ 665957 h 957710"/>
                  <a:gd name="connsiteX6" fmla="*/ 488950 w 1177397"/>
                  <a:gd name="connsiteY6" fmla="*/ 575470 h 957710"/>
                  <a:gd name="connsiteX7" fmla="*/ 0 w 1177397"/>
                  <a:gd name="connsiteY7" fmla="*/ 136525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60095 h 995567"/>
                  <a:gd name="connsiteX1" fmla="*/ 85197 w 1139297"/>
                  <a:gd name="connsiteY1" fmla="*/ 37857 h 995567"/>
                  <a:gd name="connsiteX2" fmla="*/ 1139297 w 1139297"/>
                  <a:gd name="connsiteY2" fmla="*/ 995567 h 995567"/>
                  <a:gd name="connsiteX3" fmla="*/ 714375 w 1139297"/>
                  <a:gd name="connsiteY3" fmla="*/ 781254 h 995567"/>
                  <a:gd name="connsiteX4" fmla="*/ 674687 w 1139297"/>
                  <a:gd name="connsiteY4" fmla="*/ 670477 h 995567"/>
                  <a:gd name="connsiteX5" fmla="*/ 512762 w 1139297"/>
                  <a:gd name="connsiteY5" fmla="*/ 703814 h 995567"/>
                  <a:gd name="connsiteX6" fmla="*/ 450850 w 1139297"/>
                  <a:gd name="connsiteY6" fmla="*/ 613327 h 995567"/>
                  <a:gd name="connsiteX7" fmla="*/ 0 w 1139297"/>
                  <a:gd name="connsiteY7" fmla="*/ 160095 h 995567"/>
                  <a:gd name="connsiteX0" fmla="*/ 0 w 1169469"/>
                  <a:gd name="connsiteY0" fmla="*/ 163483 h 998955"/>
                  <a:gd name="connsiteX1" fmla="*/ 85197 w 1169469"/>
                  <a:gd name="connsiteY1" fmla="*/ 41245 h 998955"/>
                  <a:gd name="connsiteX2" fmla="*/ 1139297 w 1169469"/>
                  <a:gd name="connsiteY2" fmla="*/ 998955 h 998955"/>
                  <a:gd name="connsiteX3" fmla="*/ 714375 w 1169469"/>
                  <a:gd name="connsiteY3" fmla="*/ 784642 h 998955"/>
                  <a:gd name="connsiteX4" fmla="*/ 674687 w 1169469"/>
                  <a:gd name="connsiteY4" fmla="*/ 673865 h 998955"/>
                  <a:gd name="connsiteX5" fmla="*/ 512762 w 1169469"/>
                  <a:gd name="connsiteY5" fmla="*/ 707202 h 998955"/>
                  <a:gd name="connsiteX6" fmla="*/ 450850 w 1169469"/>
                  <a:gd name="connsiteY6" fmla="*/ 616715 h 998955"/>
                  <a:gd name="connsiteX7" fmla="*/ 0 w 1169469"/>
                  <a:gd name="connsiteY7" fmla="*/ 163483 h 998955"/>
                  <a:gd name="connsiteX0" fmla="*/ 0 w 1215158"/>
                  <a:gd name="connsiteY0" fmla="*/ 163483 h 998955"/>
                  <a:gd name="connsiteX1" fmla="*/ 85197 w 1215158"/>
                  <a:gd name="connsiteY1" fmla="*/ 41245 h 998955"/>
                  <a:gd name="connsiteX2" fmla="*/ 1186922 w 1215158"/>
                  <a:gd name="connsiteY2" fmla="*/ 998955 h 998955"/>
                  <a:gd name="connsiteX3" fmla="*/ 714375 w 1215158"/>
                  <a:gd name="connsiteY3" fmla="*/ 784642 h 998955"/>
                  <a:gd name="connsiteX4" fmla="*/ 674687 w 1215158"/>
                  <a:gd name="connsiteY4" fmla="*/ 673865 h 998955"/>
                  <a:gd name="connsiteX5" fmla="*/ 512762 w 1215158"/>
                  <a:gd name="connsiteY5" fmla="*/ 707202 h 998955"/>
                  <a:gd name="connsiteX6" fmla="*/ 450850 w 1215158"/>
                  <a:gd name="connsiteY6" fmla="*/ 616715 h 998955"/>
                  <a:gd name="connsiteX7" fmla="*/ 0 w 1215158"/>
                  <a:gd name="connsiteY7" fmla="*/ 163483 h 998955"/>
                  <a:gd name="connsiteX0" fmla="*/ 0 w 1215158"/>
                  <a:gd name="connsiteY0" fmla="*/ 163483 h 999381"/>
                  <a:gd name="connsiteX1" fmla="*/ 85197 w 1215158"/>
                  <a:gd name="connsiteY1" fmla="*/ 41245 h 999381"/>
                  <a:gd name="connsiteX2" fmla="*/ 1186922 w 1215158"/>
                  <a:gd name="connsiteY2" fmla="*/ 998955 h 999381"/>
                  <a:gd name="connsiteX3" fmla="*/ 714375 w 1215158"/>
                  <a:gd name="connsiteY3" fmla="*/ 784642 h 999381"/>
                  <a:gd name="connsiteX4" fmla="*/ 674687 w 1215158"/>
                  <a:gd name="connsiteY4" fmla="*/ 673865 h 999381"/>
                  <a:gd name="connsiteX5" fmla="*/ 512762 w 1215158"/>
                  <a:gd name="connsiteY5" fmla="*/ 707202 h 999381"/>
                  <a:gd name="connsiteX6" fmla="*/ 450850 w 1215158"/>
                  <a:gd name="connsiteY6" fmla="*/ 616715 h 999381"/>
                  <a:gd name="connsiteX7" fmla="*/ 0 w 1215158"/>
                  <a:gd name="connsiteY7" fmla="*/ 163483 h 999381"/>
                  <a:gd name="connsiteX0" fmla="*/ 0 w 1213050"/>
                  <a:gd name="connsiteY0" fmla="*/ 176196 h 1012094"/>
                  <a:gd name="connsiteX1" fmla="*/ 85197 w 1213050"/>
                  <a:gd name="connsiteY1" fmla="*/ 53958 h 1012094"/>
                  <a:gd name="connsiteX2" fmla="*/ 1186922 w 1213050"/>
                  <a:gd name="connsiteY2" fmla="*/ 1011668 h 1012094"/>
                  <a:gd name="connsiteX3" fmla="*/ 714375 w 1213050"/>
                  <a:gd name="connsiteY3" fmla="*/ 797355 h 1012094"/>
                  <a:gd name="connsiteX4" fmla="*/ 674687 w 1213050"/>
                  <a:gd name="connsiteY4" fmla="*/ 686578 h 1012094"/>
                  <a:gd name="connsiteX5" fmla="*/ 512762 w 1213050"/>
                  <a:gd name="connsiteY5" fmla="*/ 719915 h 1012094"/>
                  <a:gd name="connsiteX6" fmla="*/ 450850 w 1213050"/>
                  <a:gd name="connsiteY6" fmla="*/ 629428 h 1012094"/>
                  <a:gd name="connsiteX7" fmla="*/ 0 w 1213050"/>
                  <a:gd name="connsiteY7" fmla="*/ 176196 h 1012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3050" h="1012094">
                    <a:moveTo>
                      <a:pt x="0" y="176196"/>
                    </a:moveTo>
                    <a:lnTo>
                      <a:pt x="85197" y="53958"/>
                    </a:lnTo>
                    <a:cubicBezTo>
                      <a:pt x="722313" y="-217354"/>
                      <a:pt x="1349905" y="601943"/>
                      <a:pt x="1186922" y="1011668"/>
                    </a:cubicBezTo>
                    <a:cubicBezTo>
                      <a:pt x="1110369" y="1021192"/>
                      <a:pt x="871891" y="868793"/>
                      <a:pt x="714375" y="797355"/>
                    </a:cubicBezTo>
                    <a:cubicBezTo>
                      <a:pt x="664633" y="757254"/>
                      <a:pt x="724429" y="726679"/>
                      <a:pt x="674687" y="686578"/>
                    </a:cubicBezTo>
                    <a:cubicBezTo>
                      <a:pt x="639762" y="659590"/>
                      <a:pt x="604837" y="785003"/>
                      <a:pt x="512762" y="719915"/>
                    </a:cubicBezTo>
                    <a:cubicBezTo>
                      <a:pt x="485775" y="689753"/>
                      <a:pt x="477837" y="659590"/>
                      <a:pt x="450850" y="629428"/>
                    </a:cubicBezTo>
                    <a:cubicBezTo>
                      <a:pt x="319616" y="643451"/>
                      <a:pt x="45508" y="357436"/>
                      <a:pt x="0" y="176196"/>
                    </a:cubicBezTo>
                    <a:close/>
                  </a:path>
                </a:pathLst>
              </a:custGeom>
              <a:solidFill>
                <a:srgbClr val="9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Rectangle 23">
                <a:extLst>
                  <a:ext uri="{FF2B5EF4-FFF2-40B4-BE49-F238E27FC236}">
                    <a16:creationId xmlns:a16="http://schemas.microsoft.com/office/drawing/2014/main" id="{6636246C-7D78-E202-6439-26819D52AA29}"/>
                  </a:ext>
                </a:extLst>
              </p:cNvPr>
              <p:cNvSpPr/>
              <p:nvPr/>
            </p:nvSpPr>
            <p:spPr>
              <a:xfrm>
                <a:off x="6697664" y="1270809"/>
                <a:ext cx="1213050" cy="1012094"/>
              </a:xfrm>
              <a:custGeom>
                <a:avLst/>
                <a:gdLst>
                  <a:gd name="connsiteX0" fmla="*/ 0 w 356660"/>
                  <a:gd name="connsiteY0" fmla="*/ 0 h 70297"/>
                  <a:gd name="connsiteX1" fmla="*/ 356660 w 356660"/>
                  <a:gd name="connsiteY1" fmla="*/ 0 h 70297"/>
                  <a:gd name="connsiteX2" fmla="*/ 356660 w 356660"/>
                  <a:gd name="connsiteY2" fmla="*/ 70297 h 70297"/>
                  <a:gd name="connsiteX3" fmla="*/ 0 w 356660"/>
                  <a:gd name="connsiteY3" fmla="*/ 70297 h 70297"/>
                  <a:gd name="connsiteX4" fmla="*/ 0 w 356660"/>
                  <a:gd name="connsiteY4" fmla="*/ 0 h 70297"/>
                  <a:gd name="connsiteX0" fmla="*/ 0 w 1220260"/>
                  <a:gd name="connsiteY0" fmla="*/ 0 h 844997"/>
                  <a:gd name="connsiteX1" fmla="*/ 356660 w 1220260"/>
                  <a:gd name="connsiteY1" fmla="*/ 0 h 844997"/>
                  <a:gd name="connsiteX2" fmla="*/ 1220260 w 1220260"/>
                  <a:gd name="connsiteY2" fmla="*/ 844997 h 844997"/>
                  <a:gd name="connsiteX3" fmla="*/ 0 w 1220260"/>
                  <a:gd name="connsiteY3" fmla="*/ 70297 h 844997"/>
                  <a:gd name="connsiteX4" fmla="*/ 0 w 1220260"/>
                  <a:gd name="connsiteY4" fmla="*/ 0 h 8449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0 w 1220260"/>
                  <a:gd name="connsiteY3" fmla="*/ 159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62000 w 1220260"/>
                  <a:gd name="connsiteY3" fmla="*/ 667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57238 w 1220260"/>
                  <a:gd name="connsiteY3" fmla="*/ 743397 h 933897"/>
                  <a:gd name="connsiteX4" fmla="*/ 0 w 1220260"/>
                  <a:gd name="connsiteY4" fmla="*/ 88900 h 933897"/>
                  <a:gd name="connsiteX0" fmla="*/ 0 w 1201210"/>
                  <a:gd name="connsiteY0" fmla="*/ 88900 h 943422"/>
                  <a:gd name="connsiteX1" fmla="*/ 128060 w 1201210"/>
                  <a:gd name="connsiteY1" fmla="*/ 0 h 943422"/>
                  <a:gd name="connsiteX2" fmla="*/ 1201210 w 1201210"/>
                  <a:gd name="connsiteY2" fmla="*/ 943422 h 943422"/>
                  <a:gd name="connsiteX3" fmla="*/ 757238 w 1201210"/>
                  <a:gd name="connsiteY3" fmla="*/ 743397 h 943422"/>
                  <a:gd name="connsiteX4" fmla="*/ 0 w 1201210"/>
                  <a:gd name="connsiteY4" fmla="*/ 88900 h 943422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0 w 1182160"/>
                  <a:gd name="connsiteY4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0 w 1182160"/>
                  <a:gd name="connsiteY5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0 w 1182160"/>
                  <a:gd name="connsiteY6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177397"/>
                  <a:gd name="connsiteY0" fmla="*/ 136525 h 957710"/>
                  <a:gd name="connsiteX1" fmla="*/ 123297 w 1177397"/>
                  <a:gd name="connsiteY1" fmla="*/ 0 h 957710"/>
                  <a:gd name="connsiteX2" fmla="*/ 1177397 w 1177397"/>
                  <a:gd name="connsiteY2" fmla="*/ 957710 h 957710"/>
                  <a:gd name="connsiteX3" fmla="*/ 752475 w 1177397"/>
                  <a:gd name="connsiteY3" fmla="*/ 743397 h 957710"/>
                  <a:gd name="connsiteX4" fmla="*/ 712787 w 1177397"/>
                  <a:gd name="connsiteY4" fmla="*/ 632620 h 957710"/>
                  <a:gd name="connsiteX5" fmla="*/ 550862 w 1177397"/>
                  <a:gd name="connsiteY5" fmla="*/ 665957 h 957710"/>
                  <a:gd name="connsiteX6" fmla="*/ 488950 w 1177397"/>
                  <a:gd name="connsiteY6" fmla="*/ 575470 h 957710"/>
                  <a:gd name="connsiteX7" fmla="*/ 0 w 1177397"/>
                  <a:gd name="connsiteY7" fmla="*/ 136525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60095 h 995567"/>
                  <a:gd name="connsiteX1" fmla="*/ 85197 w 1139297"/>
                  <a:gd name="connsiteY1" fmla="*/ 37857 h 995567"/>
                  <a:gd name="connsiteX2" fmla="*/ 1139297 w 1139297"/>
                  <a:gd name="connsiteY2" fmla="*/ 995567 h 995567"/>
                  <a:gd name="connsiteX3" fmla="*/ 714375 w 1139297"/>
                  <a:gd name="connsiteY3" fmla="*/ 781254 h 995567"/>
                  <a:gd name="connsiteX4" fmla="*/ 674687 w 1139297"/>
                  <a:gd name="connsiteY4" fmla="*/ 670477 h 995567"/>
                  <a:gd name="connsiteX5" fmla="*/ 512762 w 1139297"/>
                  <a:gd name="connsiteY5" fmla="*/ 703814 h 995567"/>
                  <a:gd name="connsiteX6" fmla="*/ 450850 w 1139297"/>
                  <a:gd name="connsiteY6" fmla="*/ 613327 h 995567"/>
                  <a:gd name="connsiteX7" fmla="*/ 0 w 1139297"/>
                  <a:gd name="connsiteY7" fmla="*/ 160095 h 995567"/>
                  <a:gd name="connsiteX0" fmla="*/ 0 w 1169469"/>
                  <a:gd name="connsiteY0" fmla="*/ 163483 h 998955"/>
                  <a:gd name="connsiteX1" fmla="*/ 85197 w 1169469"/>
                  <a:gd name="connsiteY1" fmla="*/ 41245 h 998955"/>
                  <a:gd name="connsiteX2" fmla="*/ 1139297 w 1169469"/>
                  <a:gd name="connsiteY2" fmla="*/ 998955 h 998955"/>
                  <a:gd name="connsiteX3" fmla="*/ 714375 w 1169469"/>
                  <a:gd name="connsiteY3" fmla="*/ 784642 h 998955"/>
                  <a:gd name="connsiteX4" fmla="*/ 674687 w 1169469"/>
                  <a:gd name="connsiteY4" fmla="*/ 673865 h 998955"/>
                  <a:gd name="connsiteX5" fmla="*/ 512762 w 1169469"/>
                  <a:gd name="connsiteY5" fmla="*/ 707202 h 998955"/>
                  <a:gd name="connsiteX6" fmla="*/ 450850 w 1169469"/>
                  <a:gd name="connsiteY6" fmla="*/ 616715 h 998955"/>
                  <a:gd name="connsiteX7" fmla="*/ 0 w 1169469"/>
                  <a:gd name="connsiteY7" fmla="*/ 163483 h 998955"/>
                  <a:gd name="connsiteX0" fmla="*/ 0 w 1215158"/>
                  <a:gd name="connsiteY0" fmla="*/ 163483 h 998955"/>
                  <a:gd name="connsiteX1" fmla="*/ 85197 w 1215158"/>
                  <a:gd name="connsiteY1" fmla="*/ 41245 h 998955"/>
                  <a:gd name="connsiteX2" fmla="*/ 1186922 w 1215158"/>
                  <a:gd name="connsiteY2" fmla="*/ 998955 h 998955"/>
                  <a:gd name="connsiteX3" fmla="*/ 714375 w 1215158"/>
                  <a:gd name="connsiteY3" fmla="*/ 784642 h 998955"/>
                  <a:gd name="connsiteX4" fmla="*/ 674687 w 1215158"/>
                  <a:gd name="connsiteY4" fmla="*/ 673865 h 998955"/>
                  <a:gd name="connsiteX5" fmla="*/ 512762 w 1215158"/>
                  <a:gd name="connsiteY5" fmla="*/ 707202 h 998955"/>
                  <a:gd name="connsiteX6" fmla="*/ 450850 w 1215158"/>
                  <a:gd name="connsiteY6" fmla="*/ 616715 h 998955"/>
                  <a:gd name="connsiteX7" fmla="*/ 0 w 1215158"/>
                  <a:gd name="connsiteY7" fmla="*/ 163483 h 998955"/>
                  <a:gd name="connsiteX0" fmla="*/ 0 w 1215158"/>
                  <a:gd name="connsiteY0" fmla="*/ 163483 h 999381"/>
                  <a:gd name="connsiteX1" fmla="*/ 85197 w 1215158"/>
                  <a:gd name="connsiteY1" fmla="*/ 41245 h 999381"/>
                  <a:gd name="connsiteX2" fmla="*/ 1186922 w 1215158"/>
                  <a:gd name="connsiteY2" fmla="*/ 998955 h 999381"/>
                  <a:gd name="connsiteX3" fmla="*/ 714375 w 1215158"/>
                  <a:gd name="connsiteY3" fmla="*/ 784642 h 999381"/>
                  <a:gd name="connsiteX4" fmla="*/ 674687 w 1215158"/>
                  <a:gd name="connsiteY4" fmla="*/ 673865 h 999381"/>
                  <a:gd name="connsiteX5" fmla="*/ 512762 w 1215158"/>
                  <a:gd name="connsiteY5" fmla="*/ 707202 h 999381"/>
                  <a:gd name="connsiteX6" fmla="*/ 450850 w 1215158"/>
                  <a:gd name="connsiteY6" fmla="*/ 616715 h 999381"/>
                  <a:gd name="connsiteX7" fmla="*/ 0 w 1215158"/>
                  <a:gd name="connsiteY7" fmla="*/ 163483 h 999381"/>
                  <a:gd name="connsiteX0" fmla="*/ 0 w 1213050"/>
                  <a:gd name="connsiteY0" fmla="*/ 176196 h 1012094"/>
                  <a:gd name="connsiteX1" fmla="*/ 85197 w 1213050"/>
                  <a:gd name="connsiteY1" fmla="*/ 53958 h 1012094"/>
                  <a:gd name="connsiteX2" fmla="*/ 1186922 w 1213050"/>
                  <a:gd name="connsiteY2" fmla="*/ 1011668 h 1012094"/>
                  <a:gd name="connsiteX3" fmla="*/ 714375 w 1213050"/>
                  <a:gd name="connsiteY3" fmla="*/ 797355 h 1012094"/>
                  <a:gd name="connsiteX4" fmla="*/ 674687 w 1213050"/>
                  <a:gd name="connsiteY4" fmla="*/ 686578 h 1012094"/>
                  <a:gd name="connsiteX5" fmla="*/ 512762 w 1213050"/>
                  <a:gd name="connsiteY5" fmla="*/ 719915 h 1012094"/>
                  <a:gd name="connsiteX6" fmla="*/ 450850 w 1213050"/>
                  <a:gd name="connsiteY6" fmla="*/ 629428 h 1012094"/>
                  <a:gd name="connsiteX7" fmla="*/ 0 w 1213050"/>
                  <a:gd name="connsiteY7" fmla="*/ 176196 h 1012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3050" h="1012094">
                    <a:moveTo>
                      <a:pt x="0" y="176196"/>
                    </a:moveTo>
                    <a:lnTo>
                      <a:pt x="85197" y="53958"/>
                    </a:lnTo>
                    <a:cubicBezTo>
                      <a:pt x="722313" y="-217354"/>
                      <a:pt x="1349905" y="601943"/>
                      <a:pt x="1186922" y="1011668"/>
                    </a:cubicBezTo>
                    <a:cubicBezTo>
                      <a:pt x="1110369" y="1021192"/>
                      <a:pt x="871891" y="868793"/>
                      <a:pt x="714375" y="797355"/>
                    </a:cubicBezTo>
                    <a:cubicBezTo>
                      <a:pt x="664633" y="757254"/>
                      <a:pt x="724429" y="726679"/>
                      <a:pt x="674687" y="686578"/>
                    </a:cubicBezTo>
                    <a:cubicBezTo>
                      <a:pt x="639762" y="659590"/>
                      <a:pt x="604837" y="785003"/>
                      <a:pt x="512762" y="719915"/>
                    </a:cubicBezTo>
                    <a:cubicBezTo>
                      <a:pt x="485775" y="689753"/>
                      <a:pt x="477837" y="659590"/>
                      <a:pt x="450850" y="629428"/>
                    </a:cubicBezTo>
                    <a:cubicBezTo>
                      <a:pt x="319616" y="643451"/>
                      <a:pt x="45508" y="357436"/>
                      <a:pt x="0" y="176196"/>
                    </a:cubicBezTo>
                    <a:close/>
                  </a:path>
                </a:pathLst>
              </a:custGeom>
              <a:solidFill>
                <a:srgbClr val="9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Rectangle 23">
                <a:extLst>
                  <a:ext uri="{FF2B5EF4-FFF2-40B4-BE49-F238E27FC236}">
                    <a16:creationId xmlns:a16="http://schemas.microsoft.com/office/drawing/2014/main" id="{C7EAEF0F-7299-AC1E-597A-93F4FC1931C5}"/>
                  </a:ext>
                </a:extLst>
              </p:cNvPr>
              <p:cNvSpPr/>
              <p:nvPr/>
            </p:nvSpPr>
            <p:spPr>
              <a:xfrm rot="18507745">
                <a:off x="6712588" y="618100"/>
                <a:ext cx="1213050" cy="1012094"/>
              </a:xfrm>
              <a:custGeom>
                <a:avLst/>
                <a:gdLst>
                  <a:gd name="connsiteX0" fmla="*/ 0 w 356660"/>
                  <a:gd name="connsiteY0" fmla="*/ 0 h 70297"/>
                  <a:gd name="connsiteX1" fmla="*/ 356660 w 356660"/>
                  <a:gd name="connsiteY1" fmla="*/ 0 h 70297"/>
                  <a:gd name="connsiteX2" fmla="*/ 356660 w 356660"/>
                  <a:gd name="connsiteY2" fmla="*/ 70297 h 70297"/>
                  <a:gd name="connsiteX3" fmla="*/ 0 w 356660"/>
                  <a:gd name="connsiteY3" fmla="*/ 70297 h 70297"/>
                  <a:gd name="connsiteX4" fmla="*/ 0 w 356660"/>
                  <a:gd name="connsiteY4" fmla="*/ 0 h 70297"/>
                  <a:gd name="connsiteX0" fmla="*/ 0 w 1220260"/>
                  <a:gd name="connsiteY0" fmla="*/ 0 h 844997"/>
                  <a:gd name="connsiteX1" fmla="*/ 356660 w 1220260"/>
                  <a:gd name="connsiteY1" fmla="*/ 0 h 844997"/>
                  <a:gd name="connsiteX2" fmla="*/ 1220260 w 1220260"/>
                  <a:gd name="connsiteY2" fmla="*/ 844997 h 844997"/>
                  <a:gd name="connsiteX3" fmla="*/ 0 w 1220260"/>
                  <a:gd name="connsiteY3" fmla="*/ 70297 h 844997"/>
                  <a:gd name="connsiteX4" fmla="*/ 0 w 1220260"/>
                  <a:gd name="connsiteY4" fmla="*/ 0 h 8449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0 w 1220260"/>
                  <a:gd name="connsiteY3" fmla="*/ 159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62000 w 1220260"/>
                  <a:gd name="connsiteY3" fmla="*/ 667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57238 w 1220260"/>
                  <a:gd name="connsiteY3" fmla="*/ 743397 h 933897"/>
                  <a:gd name="connsiteX4" fmla="*/ 0 w 1220260"/>
                  <a:gd name="connsiteY4" fmla="*/ 88900 h 933897"/>
                  <a:gd name="connsiteX0" fmla="*/ 0 w 1201210"/>
                  <a:gd name="connsiteY0" fmla="*/ 88900 h 943422"/>
                  <a:gd name="connsiteX1" fmla="*/ 128060 w 1201210"/>
                  <a:gd name="connsiteY1" fmla="*/ 0 h 943422"/>
                  <a:gd name="connsiteX2" fmla="*/ 1201210 w 1201210"/>
                  <a:gd name="connsiteY2" fmla="*/ 943422 h 943422"/>
                  <a:gd name="connsiteX3" fmla="*/ 757238 w 1201210"/>
                  <a:gd name="connsiteY3" fmla="*/ 743397 h 943422"/>
                  <a:gd name="connsiteX4" fmla="*/ 0 w 1201210"/>
                  <a:gd name="connsiteY4" fmla="*/ 88900 h 943422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0 w 1182160"/>
                  <a:gd name="connsiteY4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0 w 1182160"/>
                  <a:gd name="connsiteY5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0 w 1182160"/>
                  <a:gd name="connsiteY6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177397"/>
                  <a:gd name="connsiteY0" fmla="*/ 136525 h 957710"/>
                  <a:gd name="connsiteX1" fmla="*/ 123297 w 1177397"/>
                  <a:gd name="connsiteY1" fmla="*/ 0 h 957710"/>
                  <a:gd name="connsiteX2" fmla="*/ 1177397 w 1177397"/>
                  <a:gd name="connsiteY2" fmla="*/ 957710 h 957710"/>
                  <a:gd name="connsiteX3" fmla="*/ 752475 w 1177397"/>
                  <a:gd name="connsiteY3" fmla="*/ 743397 h 957710"/>
                  <a:gd name="connsiteX4" fmla="*/ 712787 w 1177397"/>
                  <a:gd name="connsiteY4" fmla="*/ 632620 h 957710"/>
                  <a:gd name="connsiteX5" fmla="*/ 550862 w 1177397"/>
                  <a:gd name="connsiteY5" fmla="*/ 665957 h 957710"/>
                  <a:gd name="connsiteX6" fmla="*/ 488950 w 1177397"/>
                  <a:gd name="connsiteY6" fmla="*/ 575470 h 957710"/>
                  <a:gd name="connsiteX7" fmla="*/ 0 w 1177397"/>
                  <a:gd name="connsiteY7" fmla="*/ 136525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60095 h 995567"/>
                  <a:gd name="connsiteX1" fmla="*/ 85197 w 1139297"/>
                  <a:gd name="connsiteY1" fmla="*/ 37857 h 995567"/>
                  <a:gd name="connsiteX2" fmla="*/ 1139297 w 1139297"/>
                  <a:gd name="connsiteY2" fmla="*/ 995567 h 995567"/>
                  <a:gd name="connsiteX3" fmla="*/ 714375 w 1139297"/>
                  <a:gd name="connsiteY3" fmla="*/ 781254 h 995567"/>
                  <a:gd name="connsiteX4" fmla="*/ 674687 w 1139297"/>
                  <a:gd name="connsiteY4" fmla="*/ 670477 h 995567"/>
                  <a:gd name="connsiteX5" fmla="*/ 512762 w 1139297"/>
                  <a:gd name="connsiteY5" fmla="*/ 703814 h 995567"/>
                  <a:gd name="connsiteX6" fmla="*/ 450850 w 1139297"/>
                  <a:gd name="connsiteY6" fmla="*/ 613327 h 995567"/>
                  <a:gd name="connsiteX7" fmla="*/ 0 w 1139297"/>
                  <a:gd name="connsiteY7" fmla="*/ 160095 h 995567"/>
                  <a:gd name="connsiteX0" fmla="*/ 0 w 1169469"/>
                  <a:gd name="connsiteY0" fmla="*/ 163483 h 998955"/>
                  <a:gd name="connsiteX1" fmla="*/ 85197 w 1169469"/>
                  <a:gd name="connsiteY1" fmla="*/ 41245 h 998955"/>
                  <a:gd name="connsiteX2" fmla="*/ 1139297 w 1169469"/>
                  <a:gd name="connsiteY2" fmla="*/ 998955 h 998955"/>
                  <a:gd name="connsiteX3" fmla="*/ 714375 w 1169469"/>
                  <a:gd name="connsiteY3" fmla="*/ 784642 h 998955"/>
                  <a:gd name="connsiteX4" fmla="*/ 674687 w 1169469"/>
                  <a:gd name="connsiteY4" fmla="*/ 673865 h 998955"/>
                  <a:gd name="connsiteX5" fmla="*/ 512762 w 1169469"/>
                  <a:gd name="connsiteY5" fmla="*/ 707202 h 998955"/>
                  <a:gd name="connsiteX6" fmla="*/ 450850 w 1169469"/>
                  <a:gd name="connsiteY6" fmla="*/ 616715 h 998955"/>
                  <a:gd name="connsiteX7" fmla="*/ 0 w 1169469"/>
                  <a:gd name="connsiteY7" fmla="*/ 163483 h 998955"/>
                  <a:gd name="connsiteX0" fmla="*/ 0 w 1215158"/>
                  <a:gd name="connsiteY0" fmla="*/ 163483 h 998955"/>
                  <a:gd name="connsiteX1" fmla="*/ 85197 w 1215158"/>
                  <a:gd name="connsiteY1" fmla="*/ 41245 h 998955"/>
                  <a:gd name="connsiteX2" fmla="*/ 1186922 w 1215158"/>
                  <a:gd name="connsiteY2" fmla="*/ 998955 h 998955"/>
                  <a:gd name="connsiteX3" fmla="*/ 714375 w 1215158"/>
                  <a:gd name="connsiteY3" fmla="*/ 784642 h 998955"/>
                  <a:gd name="connsiteX4" fmla="*/ 674687 w 1215158"/>
                  <a:gd name="connsiteY4" fmla="*/ 673865 h 998955"/>
                  <a:gd name="connsiteX5" fmla="*/ 512762 w 1215158"/>
                  <a:gd name="connsiteY5" fmla="*/ 707202 h 998955"/>
                  <a:gd name="connsiteX6" fmla="*/ 450850 w 1215158"/>
                  <a:gd name="connsiteY6" fmla="*/ 616715 h 998955"/>
                  <a:gd name="connsiteX7" fmla="*/ 0 w 1215158"/>
                  <a:gd name="connsiteY7" fmla="*/ 163483 h 998955"/>
                  <a:gd name="connsiteX0" fmla="*/ 0 w 1215158"/>
                  <a:gd name="connsiteY0" fmla="*/ 163483 h 999381"/>
                  <a:gd name="connsiteX1" fmla="*/ 85197 w 1215158"/>
                  <a:gd name="connsiteY1" fmla="*/ 41245 h 999381"/>
                  <a:gd name="connsiteX2" fmla="*/ 1186922 w 1215158"/>
                  <a:gd name="connsiteY2" fmla="*/ 998955 h 999381"/>
                  <a:gd name="connsiteX3" fmla="*/ 714375 w 1215158"/>
                  <a:gd name="connsiteY3" fmla="*/ 784642 h 999381"/>
                  <a:gd name="connsiteX4" fmla="*/ 674687 w 1215158"/>
                  <a:gd name="connsiteY4" fmla="*/ 673865 h 999381"/>
                  <a:gd name="connsiteX5" fmla="*/ 512762 w 1215158"/>
                  <a:gd name="connsiteY5" fmla="*/ 707202 h 999381"/>
                  <a:gd name="connsiteX6" fmla="*/ 450850 w 1215158"/>
                  <a:gd name="connsiteY6" fmla="*/ 616715 h 999381"/>
                  <a:gd name="connsiteX7" fmla="*/ 0 w 1215158"/>
                  <a:gd name="connsiteY7" fmla="*/ 163483 h 999381"/>
                  <a:gd name="connsiteX0" fmla="*/ 0 w 1213050"/>
                  <a:gd name="connsiteY0" fmla="*/ 176196 h 1012094"/>
                  <a:gd name="connsiteX1" fmla="*/ 85197 w 1213050"/>
                  <a:gd name="connsiteY1" fmla="*/ 53958 h 1012094"/>
                  <a:gd name="connsiteX2" fmla="*/ 1186922 w 1213050"/>
                  <a:gd name="connsiteY2" fmla="*/ 1011668 h 1012094"/>
                  <a:gd name="connsiteX3" fmla="*/ 714375 w 1213050"/>
                  <a:gd name="connsiteY3" fmla="*/ 797355 h 1012094"/>
                  <a:gd name="connsiteX4" fmla="*/ 674687 w 1213050"/>
                  <a:gd name="connsiteY4" fmla="*/ 686578 h 1012094"/>
                  <a:gd name="connsiteX5" fmla="*/ 512762 w 1213050"/>
                  <a:gd name="connsiteY5" fmla="*/ 719915 h 1012094"/>
                  <a:gd name="connsiteX6" fmla="*/ 450850 w 1213050"/>
                  <a:gd name="connsiteY6" fmla="*/ 629428 h 1012094"/>
                  <a:gd name="connsiteX7" fmla="*/ 0 w 1213050"/>
                  <a:gd name="connsiteY7" fmla="*/ 176196 h 1012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3050" h="1012094">
                    <a:moveTo>
                      <a:pt x="0" y="176196"/>
                    </a:moveTo>
                    <a:lnTo>
                      <a:pt x="85197" y="53958"/>
                    </a:lnTo>
                    <a:cubicBezTo>
                      <a:pt x="722313" y="-217354"/>
                      <a:pt x="1349905" y="601943"/>
                      <a:pt x="1186922" y="1011668"/>
                    </a:cubicBezTo>
                    <a:cubicBezTo>
                      <a:pt x="1110369" y="1021192"/>
                      <a:pt x="871891" y="868793"/>
                      <a:pt x="714375" y="797355"/>
                    </a:cubicBezTo>
                    <a:cubicBezTo>
                      <a:pt x="664633" y="757254"/>
                      <a:pt x="724429" y="726679"/>
                      <a:pt x="674687" y="686578"/>
                    </a:cubicBezTo>
                    <a:cubicBezTo>
                      <a:pt x="639762" y="659590"/>
                      <a:pt x="604837" y="785003"/>
                      <a:pt x="512762" y="719915"/>
                    </a:cubicBezTo>
                    <a:cubicBezTo>
                      <a:pt x="485775" y="689753"/>
                      <a:pt x="477837" y="659590"/>
                      <a:pt x="450850" y="629428"/>
                    </a:cubicBezTo>
                    <a:cubicBezTo>
                      <a:pt x="319616" y="643451"/>
                      <a:pt x="45508" y="357436"/>
                      <a:pt x="0" y="176196"/>
                    </a:cubicBezTo>
                    <a:close/>
                  </a:path>
                </a:pathLst>
              </a:custGeom>
              <a:solidFill>
                <a:srgbClr val="6FF9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Rectangle 23">
                <a:extLst>
                  <a:ext uri="{FF2B5EF4-FFF2-40B4-BE49-F238E27FC236}">
                    <a16:creationId xmlns:a16="http://schemas.microsoft.com/office/drawing/2014/main" id="{50532D70-0D21-8195-34A2-90058C0E1911}"/>
                  </a:ext>
                </a:extLst>
              </p:cNvPr>
              <p:cNvSpPr/>
              <p:nvPr/>
            </p:nvSpPr>
            <p:spPr>
              <a:xfrm rot="3761459" flipH="1">
                <a:off x="5309479" y="542307"/>
                <a:ext cx="1213050" cy="1012094"/>
              </a:xfrm>
              <a:custGeom>
                <a:avLst/>
                <a:gdLst>
                  <a:gd name="connsiteX0" fmla="*/ 0 w 356660"/>
                  <a:gd name="connsiteY0" fmla="*/ 0 h 70297"/>
                  <a:gd name="connsiteX1" fmla="*/ 356660 w 356660"/>
                  <a:gd name="connsiteY1" fmla="*/ 0 h 70297"/>
                  <a:gd name="connsiteX2" fmla="*/ 356660 w 356660"/>
                  <a:gd name="connsiteY2" fmla="*/ 70297 h 70297"/>
                  <a:gd name="connsiteX3" fmla="*/ 0 w 356660"/>
                  <a:gd name="connsiteY3" fmla="*/ 70297 h 70297"/>
                  <a:gd name="connsiteX4" fmla="*/ 0 w 356660"/>
                  <a:gd name="connsiteY4" fmla="*/ 0 h 70297"/>
                  <a:gd name="connsiteX0" fmla="*/ 0 w 1220260"/>
                  <a:gd name="connsiteY0" fmla="*/ 0 h 844997"/>
                  <a:gd name="connsiteX1" fmla="*/ 356660 w 1220260"/>
                  <a:gd name="connsiteY1" fmla="*/ 0 h 844997"/>
                  <a:gd name="connsiteX2" fmla="*/ 1220260 w 1220260"/>
                  <a:gd name="connsiteY2" fmla="*/ 844997 h 844997"/>
                  <a:gd name="connsiteX3" fmla="*/ 0 w 1220260"/>
                  <a:gd name="connsiteY3" fmla="*/ 70297 h 844997"/>
                  <a:gd name="connsiteX4" fmla="*/ 0 w 1220260"/>
                  <a:gd name="connsiteY4" fmla="*/ 0 h 8449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0 w 1220260"/>
                  <a:gd name="connsiteY3" fmla="*/ 159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62000 w 1220260"/>
                  <a:gd name="connsiteY3" fmla="*/ 667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57238 w 1220260"/>
                  <a:gd name="connsiteY3" fmla="*/ 743397 h 933897"/>
                  <a:gd name="connsiteX4" fmla="*/ 0 w 1220260"/>
                  <a:gd name="connsiteY4" fmla="*/ 88900 h 933897"/>
                  <a:gd name="connsiteX0" fmla="*/ 0 w 1201210"/>
                  <a:gd name="connsiteY0" fmla="*/ 88900 h 943422"/>
                  <a:gd name="connsiteX1" fmla="*/ 128060 w 1201210"/>
                  <a:gd name="connsiteY1" fmla="*/ 0 h 943422"/>
                  <a:gd name="connsiteX2" fmla="*/ 1201210 w 1201210"/>
                  <a:gd name="connsiteY2" fmla="*/ 943422 h 943422"/>
                  <a:gd name="connsiteX3" fmla="*/ 757238 w 1201210"/>
                  <a:gd name="connsiteY3" fmla="*/ 743397 h 943422"/>
                  <a:gd name="connsiteX4" fmla="*/ 0 w 1201210"/>
                  <a:gd name="connsiteY4" fmla="*/ 88900 h 943422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0 w 1182160"/>
                  <a:gd name="connsiteY4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0 w 1182160"/>
                  <a:gd name="connsiteY5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0 w 1182160"/>
                  <a:gd name="connsiteY6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177397"/>
                  <a:gd name="connsiteY0" fmla="*/ 136525 h 957710"/>
                  <a:gd name="connsiteX1" fmla="*/ 123297 w 1177397"/>
                  <a:gd name="connsiteY1" fmla="*/ 0 h 957710"/>
                  <a:gd name="connsiteX2" fmla="*/ 1177397 w 1177397"/>
                  <a:gd name="connsiteY2" fmla="*/ 957710 h 957710"/>
                  <a:gd name="connsiteX3" fmla="*/ 752475 w 1177397"/>
                  <a:gd name="connsiteY3" fmla="*/ 743397 h 957710"/>
                  <a:gd name="connsiteX4" fmla="*/ 712787 w 1177397"/>
                  <a:gd name="connsiteY4" fmla="*/ 632620 h 957710"/>
                  <a:gd name="connsiteX5" fmla="*/ 550862 w 1177397"/>
                  <a:gd name="connsiteY5" fmla="*/ 665957 h 957710"/>
                  <a:gd name="connsiteX6" fmla="*/ 488950 w 1177397"/>
                  <a:gd name="connsiteY6" fmla="*/ 575470 h 957710"/>
                  <a:gd name="connsiteX7" fmla="*/ 0 w 1177397"/>
                  <a:gd name="connsiteY7" fmla="*/ 136525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60095 h 995567"/>
                  <a:gd name="connsiteX1" fmla="*/ 85197 w 1139297"/>
                  <a:gd name="connsiteY1" fmla="*/ 37857 h 995567"/>
                  <a:gd name="connsiteX2" fmla="*/ 1139297 w 1139297"/>
                  <a:gd name="connsiteY2" fmla="*/ 995567 h 995567"/>
                  <a:gd name="connsiteX3" fmla="*/ 714375 w 1139297"/>
                  <a:gd name="connsiteY3" fmla="*/ 781254 h 995567"/>
                  <a:gd name="connsiteX4" fmla="*/ 674687 w 1139297"/>
                  <a:gd name="connsiteY4" fmla="*/ 670477 h 995567"/>
                  <a:gd name="connsiteX5" fmla="*/ 512762 w 1139297"/>
                  <a:gd name="connsiteY5" fmla="*/ 703814 h 995567"/>
                  <a:gd name="connsiteX6" fmla="*/ 450850 w 1139297"/>
                  <a:gd name="connsiteY6" fmla="*/ 613327 h 995567"/>
                  <a:gd name="connsiteX7" fmla="*/ 0 w 1139297"/>
                  <a:gd name="connsiteY7" fmla="*/ 160095 h 995567"/>
                  <a:gd name="connsiteX0" fmla="*/ 0 w 1169469"/>
                  <a:gd name="connsiteY0" fmla="*/ 163483 h 998955"/>
                  <a:gd name="connsiteX1" fmla="*/ 85197 w 1169469"/>
                  <a:gd name="connsiteY1" fmla="*/ 41245 h 998955"/>
                  <a:gd name="connsiteX2" fmla="*/ 1139297 w 1169469"/>
                  <a:gd name="connsiteY2" fmla="*/ 998955 h 998955"/>
                  <a:gd name="connsiteX3" fmla="*/ 714375 w 1169469"/>
                  <a:gd name="connsiteY3" fmla="*/ 784642 h 998955"/>
                  <a:gd name="connsiteX4" fmla="*/ 674687 w 1169469"/>
                  <a:gd name="connsiteY4" fmla="*/ 673865 h 998955"/>
                  <a:gd name="connsiteX5" fmla="*/ 512762 w 1169469"/>
                  <a:gd name="connsiteY5" fmla="*/ 707202 h 998955"/>
                  <a:gd name="connsiteX6" fmla="*/ 450850 w 1169469"/>
                  <a:gd name="connsiteY6" fmla="*/ 616715 h 998955"/>
                  <a:gd name="connsiteX7" fmla="*/ 0 w 1169469"/>
                  <a:gd name="connsiteY7" fmla="*/ 163483 h 998955"/>
                  <a:gd name="connsiteX0" fmla="*/ 0 w 1215158"/>
                  <a:gd name="connsiteY0" fmla="*/ 163483 h 998955"/>
                  <a:gd name="connsiteX1" fmla="*/ 85197 w 1215158"/>
                  <a:gd name="connsiteY1" fmla="*/ 41245 h 998955"/>
                  <a:gd name="connsiteX2" fmla="*/ 1186922 w 1215158"/>
                  <a:gd name="connsiteY2" fmla="*/ 998955 h 998955"/>
                  <a:gd name="connsiteX3" fmla="*/ 714375 w 1215158"/>
                  <a:gd name="connsiteY3" fmla="*/ 784642 h 998955"/>
                  <a:gd name="connsiteX4" fmla="*/ 674687 w 1215158"/>
                  <a:gd name="connsiteY4" fmla="*/ 673865 h 998955"/>
                  <a:gd name="connsiteX5" fmla="*/ 512762 w 1215158"/>
                  <a:gd name="connsiteY5" fmla="*/ 707202 h 998955"/>
                  <a:gd name="connsiteX6" fmla="*/ 450850 w 1215158"/>
                  <a:gd name="connsiteY6" fmla="*/ 616715 h 998955"/>
                  <a:gd name="connsiteX7" fmla="*/ 0 w 1215158"/>
                  <a:gd name="connsiteY7" fmla="*/ 163483 h 998955"/>
                  <a:gd name="connsiteX0" fmla="*/ 0 w 1215158"/>
                  <a:gd name="connsiteY0" fmla="*/ 163483 h 999381"/>
                  <a:gd name="connsiteX1" fmla="*/ 85197 w 1215158"/>
                  <a:gd name="connsiteY1" fmla="*/ 41245 h 999381"/>
                  <a:gd name="connsiteX2" fmla="*/ 1186922 w 1215158"/>
                  <a:gd name="connsiteY2" fmla="*/ 998955 h 999381"/>
                  <a:gd name="connsiteX3" fmla="*/ 714375 w 1215158"/>
                  <a:gd name="connsiteY3" fmla="*/ 784642 h 999381"/>
                  <a:gd name="connsiteX4" fmla="*/ 674687 w 1215158"/>
                  <a:gd name="connsiteY4" fmla="*/ 673865 h 999381"/>
                  <a:gd name="connsiteX5" fmla="*/ 512762 w 1215158"/>
                  <a:gd name="connsiteY5" fmla="*/ 707202 h 999381"/>
                  <a:gd name="connsiteX6" fmla="*/ 450850 w 1215158"/>
                  <a:gd name="connsiteY6" fmla="*/ 616715 h 999381"/>
                  <a:gd name="connsiteX7" fmla="*/ 0 w 1215158"/>
                  <a:gd name="connsiteY7" fmla="*/ 163483 h 999381"/>
                  <a:gd name="connsiteX0" fmla="*/ 0 w 1213050"/>
                  <a:gd name="connsiteY0" fmla="*/ 176196 h 1012094"/>
                  <a:gd name="connsiteX1" fmla="*/ 85197 w 1213050"/>
                  <a:gd name="connsiteY1" fmla="*/ 53958 h 1012094"/>
                  <a:gd name="connsiteX2" fmla="*/ 1186922 w 1213050"/>
                  <a:gd name="connsiteY2" fmla="*/ 1011668 h 1012094"/>
                  <a:gd name="connsiteX3" fmla="*/ 714375 w 1213050"/>
                  <a:gd name="connsiteY3" fmla="*/ 797355 h 1012094"/>
                  <a:gd name="connsiteX4" fmla="*/ 674687 w 1213050"/>
                  <a:gd name="connsiteY4" fmla="*/ 686578 h 1012094"/>
                  <a:gd name="connsiteX5" fmla="*/ 512762 w 1213050"/>
                  <a:gd name="connsiteY5" fmla="*/ 719915 h 1012094"/>
                  <a:gd name="connsiteX6" fmla="*/ 450850 w 1213050"/>
                  <a:gd name="connsiteY6" fmla="*/ 629428 h 1012094"/>
                  <a:gd name="connsiteX7" fmla="*/ 0 w 1213050"/>
                  <a:gd name="connsiteY7" fmla="*/ 176196 h 1012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3050" h="1012094">
                    <a:moveTo>
                      <a:pt x="0" y="176196"/>
                    </a:moveTo>
                    <a:lnTo>
                      <a:pt x="85197" y="53958"/>
                    </a:lnTo>
                    <a:cubicBezTo>
                      <a:pt x="722313" y="-217354"/>
                      <a:pt x="1349905" y="601943"/>
                      <a:pt x="1186922" y="1011668"/>
                    </a:cubicBezTo>
                    <a:cubicBezTo>
                      <a:pt x="1110369" y="1021192"/>
                      <a:pt x="871891" y="868793"/>
                      <a:pt x="714375" y="797355"/>
                    </a:cubicBezTo>
                    <a:cubicBezTo>
                      <a:pt x="664633" y="757254"/>
                      <a:pt x="724429" y="726679"/>
                      <a:pt x="674687" y="686578"/>
                    </a:cubicBezTo>
                    <a:cubicBezTo>
                      <a:pt x="639762" y="659590"/>
                      <a:pt x="604837" y="785003"/>
                      <a:pt x="512762" y="719915"/>
                    </a:cubicBezTo>
                    <a:cubicBezTo>
                      <a:pt x="485775" y="689753"/>
                      <a:pt x="477837" y="659590"/>
                      <a:pt x="450850" y="629428"/>
                    </a:cubicBezTo>
                    <a:cubicBezTo>
                      <a:pt x="319616" y="643451"/>
                      <a:pt x="45508" y="357436"/>
                      <a:pt x="0" y="176196"/>
                    </a:cubicBezTo>
                    <a:close/>
                  </a:path>
                </a:pathLst>
              </a:custGeom>
              <a:solidFill>
                <a:srgbClr val="6FF9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6" name="Rectangle 23">
                <a:extLst>
                  <a:ext uri="{FF2B5EF4-FFF2-40B4-BE49-F238E27FC236}">
                    <a16:creationId xmlns:a16="http://schemas.microsoft.com/office/drawing/2014/main" id="{5F47D782-AA59-7ADD-3B16-25A415F2B781}"/>
                  </a:ext>
                </a:extLst>
              </p:cNvPr>
              <p:cNvSpPr/>
              <p:nvPr/>
            </p:nvSpPr>
            <p:spPr>
              <a:xfrm rot="482893" flipH="1">
                <a:off x="5158273" y="1140632"/>
                <a:ext cx="1213050" cy="1012094"/>
              </a:xfrm>
              <a:custGeom>
                <a:avLst/>
                <a:gdLst>
                  <a:gd name="connsiteX0" fmla="*/ 0 w 356660"/>
                  <a:gd name="connsiteY0" fmla="*/ 0 h 70297"/>
                  <a:gd name="connsiteX1" fmla="*/ 356660 w 356660"/>
                  <a:gd name="connsiteY1" fmla="*/ 0 h 70297"/>
                  <a:gd name="connsiteX2" fmla="*/ 356660 w 356660"/>
                  <a:gd name="connsiteY2" fmla="*/ 70297 h 70297"/>
                  <a:gd name="connsiteX3" fmla="*/ 0 w 356660"/>
                  <a:gd name="connsiteY3" fmla="*/ 70297 h 70297"/>
                  <a:gd name="connsiteX4" fmla="*/ 0 w 356660"/>
                  <a:gd name="connsiteY4" fmla="*/ 0 h 70297"/>
                  <a:gd name="connsiteX0" fmla="*/ 0 w 1220260"/>
                  <a:gd name="connsiteY0" fmla="*/ 0 h 844997"/>
                  <a:gd name="connsiteX1" fmla="*/ 356660 w 1220260"/>
                  <a:gd name="connsiteY1" fmla="*/ 0 h 844997"/>
                  <a:gd name="connsiteX2" fmla="*/ 1220260 w 1220260"/>
                  <a:gd name="connsiteY2" fmla="*/ 844997 h 844997"/>
                  <a:gd name="connsiteX3" fmla="*/ 0 w 1220260"/>
                  <a:gd name="connsiteY3" fmla="*/ 70297 h 844997"/>
                  <a:gd name="connsiteX4" fmla="*/ 0 w 1220260"/>
                  <a:gd name="connsiteY4" fmla="*/ 0 h 8449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0 w 1220260"/>
                  <a:gd name="connsiteY3" fmla="*/ 159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62000 w 1220260"/>
                  <a:gd name="connsiteY3" fmla="*/ 667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57238 w 1220260"/>
                  <a:gd name="connsiteY3" fmla="*/ 743397 h 933897"/>
                  <a:gd name="connsiteX4" fmla="*/ 0 w 1220260"/>
                  <a:gd name="connsiteY4" fmla="*/ 88900 h 933897"/>
                  <a:gd name="connsiteX0" fmla="*/ 0 w 1201210"/>
                  <a:gd name="connsiteY0" fmla="*/ 88900 h 943422"/>
                  <a:gd name="connsiteX1" fmla="*/ 128060 w 1201210"/>
                  <a:gd name="connsiteY1" fmla="*/ 0 h 943422"/>
                  <a:gd name="connsiteX2" fmla="*/ 1201210 w 1201210"/>
                  <a:gd name="connsiteY2" fmla="*/ 943422 h 943422"/>
                  <a:gd name="connsiteX3" fmla="*/ 757238 w 1201210"/>
                  <a:gd name="connsiteY3" fmla="*/ 743397 h 943422"/>
                  <a:gd name="connsiteX4" fmla="*/ 0 w 1201210"/>
                  <a:gd name="connsiteY4" fmla="*/ 88900 h 943422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0 w 1182160"/>
                  <a:gd name="connsiteY4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0 w 1182160"/>
                  <a:gd name="connsiteY5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0 w 1182160"/>
                  <a:gd name="connsiteY6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177397"/>
                  <a:gd name="connsiteY0" fmla="*/ 136525 h 957710"/>
                  <a:gd name="connsiteX1" fmla="*/ 123297 w 1177397"/>
                  <a:gd name="connsiteY1" fmla="*/ 0 h 957710"/>
                  <a:gd name="connsiteX2" fmla="*/ 1177397 w 1177397"/>
                  <a:gd name="connsiteY2" fmla="*/ 957710 h 957710"/>
                  <a:gd name="connsiteX3" fmla="*/ 752475 w 1177397"/>
                  <a:gd name="connsiteY3" fmla="*/ 743397 h 957710"/>
                  <a:gd name="connsiteX4" fmla="*/ 712787 w 1177397"/>
                  <a:gd name="connsiteY4" fmla="*/ 632620 h 957710"/>
                  <a:gd name="connsiteX5" fmla="*/ 550862 w 1177397"/>
                  <a:gd name="connsiteY5" fmla="*/ 665957 h 957710"/>
                  <a:gd name="connsiteX6" fmla="*/ 488950 w 1177397"/>
                  <a:gd name="connsiteY6" fmla="*/ 575470 h 957710"/>
                  <a:gd name="connsiteX7" fmla="*/ 0 w 1177397"/>
                  <a:gd name="connsiteY7" fmla="*/ 136525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60095 h 995567"/>
                  <a:gd name="connsiteX1" fmla="*/ 85197 w 1139297"/>
                  <a:gd name="connsiteY1" fmla="*/ 37857 h 995567"/>
                  <a:gd name="connsiteX2" fmla="*/ 1139297 w 1139297"/>
                  <a:gd name="connsiteY2" fmla="*/ 995567 h 995567"/>
                  <a:gd name="connsiteX3" fmla="*/ 714375 w 1139297"/>
                  <a:gd name="connsiteY3" fmla="*/ 781254 h 995567"/>
                  <a:gd name="connsiteX4" fmla="*/ 674687 w 1139297"/>
                  <a:gd name="connsiteY4" fmla="*/ 670477 h 995567"/>
                  <a:gd name="connsiteX5" fmla="*/ 512762 w 1139297"/>
                  <a:gd name="connsiteY5" fmla="*/ 703814 h 995567"/>
                  <a:gd name="connsiteX6" fmla="*/ 450850 w 1139297"/>
                  <a:gd name="connsiteY6" fmla="*/ 613327 h 995567"/>
                  <a:gd name="connsiteX7" fmla="*/ 0 w 1139297"/>
                  <a:gd name="connsiteY7" fmla="*/ 160095 h 995567"/>
                  <a:gd name="connsiteX0" fmla="*/ 0 w 1169469"/>
                  <a:gd name="connsiteY0" fmla="*/ 163483 h 998955"/>
                  <a:gd name="connsiteX1" fmla="*/ 85197 w 1169469"/>
                  <a:gd name="connsiteY1" fmla="*/ 41245 h 998955"/>
                  <a:gd name="connsiteX2" fmla="*/ 1139297 w 1169469"/>
                  <a:gd name="connsiteY2" fmla="*/ 998955 h 998955"/>
                  <a:gd name="connsiteX3" fmla="*/ 714375 w 1169469"/>
                  <a:gd name="connsiteY3" fmla="*/ 784642 h 998955"/>
                  <a:gd name="connsiteX4" fmla="*/ 674687 w 1169469"/>
                  <a:gd name="connsiteY4" fmla="*/ 673865 h 998955"/>
                  <a:gd name="connsiteX5" fmla="*/ 512762 w 1169469"/>
                  <a:gd name="connsiteY5" fmla="*/ 707202 h 998955"/>
                  <a:gd name="connsiteX6" fmla="*/ 450850 w 1169469"/>
                  <a:gd name="connsiteY6" fmla="*/ 616715 h 998955"/>
                  <a:gd name="connsiteX7" fmla="*/ 0 w 1169469"/>
                  <a:gd name="connsiteY7" fmla="*/ 163483 h 998955"/>
                  <a:gd name="connsiteX0" fmla="*/ 0 w 1215158"/>
                  <a:gd name="connsiteY0" fmla="*/ 163483 h 998955"/>
                  <a:gd name="connsiteX1" fmla="*/ 85197 w 1215158"/>
                  <a:gd name="connsiteY1" fmla="*/ 41245 h 998955"/>
                  <a:gd name="connsiteX2" fmla="*/ 1186922 w 1215158"/>
                  <a:gd name="connsiteY2" fmla="*/ 998955 h 998955"/>
                  <a:gd name="connsiteX3" fmla="*/ 714375 w 1215158"/>
                  <a:gd name="connsiteY3" fmla="*/ 784642 h 998955"/>
                  <a:gd name="connsiteX4" fmla="*/ 674687 w 1215158"/>
                  <a:gd name="connsiteY4" fmla="*/ 673865 h 998955"/>
                  <a:gd name="connsiteX5" fmla="*/ 512762 w 1215158"/>
                  <a:gd name="connsiteY5" fmla="*/ 707202 h 998955"/>
                  <a:gd name="connsiteX6" fmla="*/ 450850 w 1215158"/>
                  <a:gd name="connsiteY6" fmla="*/ 616715 h 998955"/>
                  <a:gd name="connsiteX7" fmla="*/ 0 w 1215158"/>
                  <a:gd name="connsiteY7" fmla="*/ 163483 h 998955"/>
                  <a:gd name="connsiteX0" fmla="*/ 0 w 1215158"/>
                  <a:gd name="connsiteY0" fmla="*/ 163483 h 999381"/>
                  <a:gd name="connsiteX1" fmla="*/ 85197 w 1215158"/>
                  <a:gd name="connsiteY1" fmla="*/ 41245 h 999381"/>
                  <a:gd name="connsiteX2" fmla="*/ 1186922 w 1215158"/>
                  <a:gd name="connsiteY2" fmla="*/ 998955 h 999381"/>
                  <a:gd name="connsiteX3" fmla="*/ 714375 w 1215158"/>
                  <a:gd name="connsiteY3" fmla="*/ 784642 h 999381"/>
                  <a:gd name="connsiteX4" fmla="*/ 674687 w 1215158"/>
                  <a:gd name="connsiteY4" fmla="*/ 673865 h 999381"/>
                  <a:gd name="connsiteX5" fmla="*/ 512762 w 1215158"/>
                  <a:gd name="connsiteY5" fmla="*/ 707202 h 999381"/>
                  <a:gd name="connsiteX6" fmla="*/ 450850 w 1215158"/>
                  <a:gd name="connsiteY6" fmla="*/ 616715 h 999381"/>
                  <a:gd name="connsiteX7" fmla="*/ 0 w 1215158"/>
                  <a:gd name="connsiteY7" fmla="*/ 163483 h 999381"/>
                  <a:gd name="connsiteX0" fmla="*/ 0 w 1213050"/>
                  <a:gd name="connsiteY0" fmla="*/ 176196 h 1012094"/>
                  <a:gd name="connsiteX1" fmla="*/ 85197 w 1213050"/>
                  <a:gd name="connsiteY1" fmla="*/ 53958 h 1012094"/>
                  <a:gd name="connsiteX2" fmla="*/ 1186922 w 1213050"/>
                  <a:gd name="connsiteY2" fmla="*/ 1011668 h 1012094"/>
                  <a:gd name="connsiteX3" fmla="*/ 714375 w 1213050"/>
                  <a:gd name="connsiteY3" fmla="*/ 797355 h 1012094"/>
                  <a:gd name="connsiteX4" fmla="*/ 674687 w 1213050"/>
                  <a:gd name="connsiteY4" fmla="*/ 686578 h 1012094"/>
                  <a:gd name="connsiteX5" fmla="*/ 512762 w 1213050"/>
                  <a:gd name="connsiteY5" fmla="*/ 719915 h 1012094"/>
                  <a:gd name="connsiteX6" fmla="*/ 450850 w 1213050"/>
                  <a:gd name="connsiteY6" fmla="*/ 629428 h 1012094"/>
                  <a:gd name="connsiteX7" fmla="*/ 0 w 1213050"/>
                  <a:gd name="connsiteY7" fmla="*/ 176196 h 1012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3050" h="1012094">
                    <a:moveTo>
                      <a:pt x="0" y="176196"/>
                    </a:moveTo>
                    <a:lnTo>
                      <a:pt x="85197" y="53958"/>
                    </a:lnTo>
                    <a:cubicBezTo>
                      <a:pt x="722313" y="-217354"/>
                      <a:pt x="1349905" y="601943"/>
                      <a:pt x="1186922" y="1011668"/>
                    </a:cubicBezTo>
                    <a:cubicBezTo>
                      <a:pt x="1110369" y="1021192"/>
                      <a:pt x="871891" y="868793"/>
                      <a:pt x="714375" y="797355"/>
                    </a:cubicBezTo>
                    <a:cubicBezTo>
                      <a:pt x="664633" y="757254"/>
                      <a:pt x="724429" y="726679"/>
                      <a:pt x="674687" y="686578"/>
                    </a:cubicBezTo>
                    <a:cubicBezTo>
                      <a:pt x="639762" y="659590"/>
                      <a:pt x="604837" y="785003"/>
                      <a:pt x="512762" y="719915"/>
                    </a:cubicBezTo>
                    <a:cubicBezTo>
                      <a:pt x="485775" y="689753"/>
                      <a:pt x="477837" y="659590"/>
                      <a:pt x="450850" y="629428"/>
                    </a:cubicBezTo>
                    <a:cubicBezTo>
                      <a:pt x="319616" y="643451"/>
                      <a:pt x="45508" y="357436"/>
                      <a:pt x="0" y="176196"/>
                    </a:cubicBezTo>
                    <a:close/>
                  </a:path>
                </a:pathLst>
              </a:custGeom>
              <a:solidFill>
                <a:srgbClr val="9FFF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CD2594DC-DFB4-9E32-FC1E-A397CCC0B828}"/>
                  </a:ext>
                </a:extLst>
              </p:cNvPr>
              <p:cNvSpPr/>
              <p:nvPr/>
            </p:nvSpPr>
            <p:spPr>
              <a:xfrm>
                <a:off x="6273475" y="1145373"/>
                <a:ext cx="485490" cy="485490"/>
              </a:xfrm>
              <a:prstGeom prst="ellipse">
                <a:avLst/>
              </a:prstGeom>
              <a:solidFill>
                <a:srgbClr val="FFE908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CD6C6881-1C14-1892-6E23-1829769951D9}"/>
                  </a:ext>
                </a:extLst>
              </p:cNvPr>
              <p:cNvSpPr/>
              <p:nvPr/>
            </p:nvSpPr>
            <p:spPr>
              <a:xfrm>
                <a:off x="6500375" y="1366424"/>
                <a:ext cx="485490" cy="485490"/>
              </a:xfrm>
              <a:prstGeom prst="ellipse">
                <a:avLst/>
              </a:prstGeom>
              <a:solidFill>
                <a:srgbClr val="FFE908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A8BD487F-AA4B-6AE3-2AD9-FB9358E4FC78}"/>
                  </a:ext>
                </a:extLst>
              </p:cNvPr>
              <p:cNvSpPr/>
              <p:nvPr/>
            </p:nvSpPr>
            <p:spPr>
              <a:xfrm>
                <a:off x="6144863" y="1366424"/>
                <a:ext cx="485490" cy="485490"/>
              </a:xfrm>
              <a:prstGeom prst="ellipse">
                <a:avLst/>
              </a:prstGeom>
              <a:solidFill>
                <a:srgbClr val="FFE908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71" name="Oval 33">
              <a:extLst>
                <a:ext uri="{FF2B5EF4-FFF2-40B4-BE49-F238E27FC236}">
                  <a16:creationId xmlns:a16="http://schemas.microsoft.com/office/drawing/2014/main" id="{6F80D650-5C1C-D71A-6D2A-B20D0A052F20}"/>
                </a:ext>
              </a:extLst>
            </p:cNvPr>
            <p:cNvSpPr/>
            <p:nvPr/>
          </p:nvSpPr>
          <p:spPr>
            <a:xfrm>
              <a:off x="6086000" y="3873039"/>
              <a:ext cx="929316" cy="217413"/>
            </a:xfrm>
            <a:custGeom>
              <a:avLst/>
              <a:gdLst>
                <a:gd name="connsiteX0" fmla="*/ 0 w 1545265"/>
                <a:gd name="connsiteY0" fmla="*/ 292173 h 584345"/>
                <a:gd name="connsiteX1" fmla="*/ 772633 w 1545265"/>
                <a:gd name="connsiteY1" fmla="*/ 0 h 584345"/>
                <a:gd name="connsiteX2" fmla="*/ 1545266 w 1545265"/>
                <a:gd name="connsiteY2" fmla="*/ 292173 h 584345"/>
                <a:gd name="connsiteX3" fmla="*/ 772633 w 1545265"/>
                <a:gd name="connsiteY3" fmla="*/ 584346 h 584345"/>
                <a:gd name="connsiteX4" fmla="*/ 0 w 1545265"/>
                <a:gd name="connsiteY4" fmla="*/ 292173 h 584345"/>
                <a:gd name="connsiteX0" fmla="*/ 0 w 1545266"/>
                <a:gd name="connsiteY0" fmla="*/ 292173 h 328694"/>
                <a:gd name="connsiteX1" fmla="*/ 772633 w 1545266"/>
                <a:gd name="connsiteY1" fmla="*/ 0 h 328694"/>
                <a:gd name="connsiteX2" fmla="*/ 1545266 w 1545266"/>
                <a:gd name="connsiteY2" fmla="*/ 292173 h 328694"/>
                <a:gd name="connsiteX3" fmla="*/ 0 w 1545266"/>
                <a:gd name="connsiteY3" fmla="*/ 292173 h 328694"/>
                <a:gd name="connsiteX0" fmla="*/ 0 w 1545266"/>
                <a:gd name="connsiteY0" fmla="*/ 292173 h 383613"/>
                <a:gd name="connsiteX1" fmla="*/ 772633 w 1545266"/>
                <a:gd name="connsiteY1" fmla="*/ 0 h 383613"/>
                <a:gd name="connsiteX2" fmla="*/ 1545266 w 1545266"/>
                <a:gd name="connsiteY2" fmla="*/ 292173 h 383613"/>
                <a:gd name="connsiteX3" fmla="*/ 91440 w 1545266"/>
                <a:gd name="connsiteY3" fmla="*/ 383613 h 383613"/>
                <a:gd name="connsiteX0" fmla="*/ 0 w 1545266"/>
                <a:gd name="connsiteY0" fmla="*/ 292173 h 292173"/>
                <a:gd name="connsiteX1" fmla="*/ 772633 w 1545266"/>
                <a:gd name="connsiteY1" fmla="*/ 0 h 292173"/>
                <a:gd name="connsiteX2" fmla="*/ 1545266 w 1545266"/>
                <a:gd name="connsiteY2" fmla="*/ 292173 h 292173"/>
                <a:gd name="connsiteX0" fmla="*/ 0 w 1411916"/>
                <a:gd name="connsiteY0" fmla="*/ 166356 h 299706"/>
                <a:gd name="connsiteX1" fmla="*/ 639283 w 1411916"/>
                <a:gd name="connsiteY1" fmla="*/ 7533 h 299706"/>
                <a:gd name="connsiteX2" fmla="*/ 1411916 w 1411916"/>
                <a:gd name="connsiteY2" fmla="*/ 299706 h 299706"/>
                <a:gd name="connsiteX0" fmla="*/ 0 w 1196016"/>
                <a:gd name="connsiteY0" fmla="*/ 161206 h 212006"/>
                <a:gd name="connsiteX1" fmla="*/ 639283 w 1196016"/>
                <a:gd name="connsiteY1" fmla="*/ 2383 h 212006"/>
                <a:gd name="connsiteX2" fmla="*/ 1196016 w 1196016"/>
                <a:gd name="connsiteY2" fmla="*/ 212006 h 212006"/>
                <a:gd name="connsiteX0" fmla="*/ 0 w 1196016"/>
                <a:gd name="connsiteY0" fmla="*/ 171057 h 221857"/>
                <a:gd name="connsiteX1" fmla="*/ 639283 w 1196016"/>
                <a:gd name="connsiteY1" fmla="*/ 12234 h 221857"/>
                <a:gd name="connsiteX2" fmla="*/ 1196016 w 1196016"/>
                <a:gd name="connsiteY2" fmla="*/ 221857 h 221857"/>
                <a:gd name="connsiteX0" fmla="*/ 0 w 957891"/>
                <a:gd name="connsiteY0" fmla="*/ 138451 h 217826"/>
                <a:gd name="connsiteX1" fmla="*/ 401158 w 957891"/>
                <a:gd name="connsiteY1" fmla="*/ 8203 h 217826"/>
                <a:gd name="connsiteX2" fmla="*/ 957891 w 957891"/>
                <a:gd name="connsiteY2" fmla="*/ 217826 h 217826"/>
                <a:gd name="connsiteX0" fmla="*/ 0 w 957891"/>
                <a:gd name="connsiteY0" fmla="*/ 131910 h 211285"/>
                <a:gd name="connsiteX1" fmla="*/ 401158 w 957891"/>
                <a:gd name="connsiteY1" fmla="*/ 1662 h 211285"/>
                <a:gd name="connsiteX2" fmla="*/ 957891 w 957891"/>
                <a:gd name="connsiteY2" fmla="*/ 211285 h 211285"/>
                <a:gd name="connsiteX0" fmla="*/ 0 w 967416"/>
                <a:gd name="connsiteY0" fmla="*/ 89454 h 216454"/>
                <a:gd name="connsiteX1" fmla="*/ 410683 w 967416"/>
                <a:gd name="connsiteY1" fmla="*/ 6831 h 216454"/>
                <a:gd name="connsiteX2" fmla="*/ 967416 w 967416"/>
                <a:gd name="connsiteY2" fmla="*/ 216454 h 216454"/>
                <a:gd name="connsiteX0" fmla="*/ 0 w 957891"/>
                <a:gd name="connsiteY0" fmla="*/ 84702 h 135502"/>
                <a:gd name="connsiteX1" fmla="*/ 410683 w 957891"/>
                <a:gd name="connsiteY1" fmla="*/ 2079 h 135502"/>
                <a:gd name="connsiteX2" fmla="*/ 957891 w 957891"/>
                <a:gd name="connsiteY2" fmla="*/ 135502 h 135502"/>
                <a:gd name="connsiteX0" fmla="*/ 0 w 957891"/>
                <a:gd name="connsiteY0" fmla="*/ 84702 h 135502"/>
                <a:gd name="connsiteX1" fmla="*/ 410683 w 957891"/>
                <a:gd name="connsiteY1" fmla="*/ 2079 h 135502"/>
                <a:gd name="connsiteX2" fmla="*/ 957891 w 957891"/>
                <a:gd name="connsiteY2" fmla="*/ 135502 h 135502"/>
                <a:gd name="connsiteX0" fmla="*/ 0 w 929316"/>
                <a:gd name="connsiteY0" fmla="*/ 91372 h 246947"/>
                <a:gd name="connsiteX1" fmla="*/ 410683 w 929316"/>
                <a:gd name="connsiteY1" fmla="*/ 8749 h 246947"/>
                <a:gd name="connsiteX2" fmla="*/ 929316 w 929316"/>
                <a:gd name="connsiteY2" fmla="*/ 246947 h 246947"/>
                <a:gd name="connsiteX0" fmla="*/ 0 w 929316"/>
                <a:gd name="connsiteY0" fmla="*/ 61838 h 217413"/>
                <a:gd name="connsiteX1" fmla="*/ 439258 w 929316"/>
                <a:gd name="connsiteY1" fmla="*/ 17315 h 217413"/>
                <a:gd name="connsiteX2" fmla="*/ 929316 w 929316"/>
                <a:gd name="connsiteY2" fmla="*/ 217413 h 21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9316" h="217413">
                  <a:moveTo>
                    <a:pt x="0" y="61838"/>
                  </a:moveTo>
                  <a:cubicBezTo>
                    <a:pt x="38100" y="-13800"/>
                    <a:pt x="284372" y="-8614"/>
                    <a:pt x="439258" y="17315"/>
                  </a:cubicBezTo>
                  <a:cubicBezTo>
                    <a:pt x="594144" y="43244"/>
                    <a:pt x="929316" y="122725"/>
                    <a:pt x="929316" y="217413"/>
                  </a:cubicBezTo>
                </a:path>
              </a:pathLst>
            </a:custGeom>
            <a:solidFill>
              <a:srgbClr val="FFFF09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4B86FBA-F279-74FE-5C90-9EBF5B34623F}"/>
              </a:ext>
            </a:extLst>
          </p:cNvPr>
          <p:cNvGrpSpPr/>
          <p:nvPr/>
        </p:nvGrpSpPr>
        <p:grpSpPr>
          <a:xfrm>
            <a:off x="390988" y="2076450"/>
            <a:ext cx="5381871" cy="5101746"/>
            <a:chOff x="3187700" y="246524"/>
            <a:chExt cx="5956300" cy="5646276"/>
          </a:xfrm>
          <a:solidFill>
            <a:schemeClr val="bg1"/>
          </a:solidFill>
        </p:grpSpPr>
        <p:sp>
          <p:nvSpPr>
            <p:cNvPr id="90" name="Rectangle 32">
              <a:extLst>
                <a:ext uri="{FF2B5EF4-FFF2-40B4-BE49-F238E27FC236}">
                  <a16:creationId xmlns:a16="http://schemas.microsoft.com/office/drawing/2014/main" id="{C4C1FCA9-A313-826C-C102-55AB1024A3EE}"/>
                </a:ext>
              </a:extLst>
            </p:cNvPr>
            <p:cNvSpPr/>
            <p:nvPr/>
          </p:nvSpPr>
          <p:spPr>
            <a:xfrm>
              <a:off x="3187700" y="3365501"/>
              <a:ext cx="5956300" cy="2527299"/>
            </a:xfrm>
            <a:custGeom>
              <a:avLst/>
              <a:gdLst>
                <a:gd name="connsiteX0" fmla="*/ 0 w 5956300"/>
                <a:gd name="connsiteY0" fmla="*/ 0 h 2499505"/>
                <a:gd name="connsiteX1" fmla="*/ 5956300 w 5956300"/>
                <a:gd name="connsiteY1" fmla="*/ 0 h 2499505"/>
                <a:gd name="connsiteX2" fmla="*/ 5956300 w 5956300"/>
                <a:gd name="connsiteY2" fmla="*/ 2499505 h 2499505"/>
                <a:gd name="connsiteX3" fmla="*/ 0 w 5956300"/>
                <a:gd name="connsiteY3" fmla="*/ 2499505 h 2499505"/>
                <a:gd name="connsiteX4" fmla="*/ 0 w 5956300"/>
                <a:gd name="connsiteY4" fmla="*/ 0 h 2499505"/>
                <a:gd name="connsiteX0" fmla="*/ 0 w 5956300"/>
                <a:gd name="connsiteY0" fmla="*/ 0 h 2514600"/>
                <a:gd name="connsiteX1" fmla="*/ 5956300 w 5956300"/>
                <a:gd name="connsiteY1" fmla="*/ 0 h 2514600"/>
                <a:gd name="connsiteX2" fmla="*/ 5956300 w 5956300"/>
                <a:gd name="connsiteY2" fmla="*/ 2499505 h 2514600"/>
                <a:gd name="connsiteX3" fmla="*/ 1016000 w 5956300"/>
                <a:gd name="connsiteY3" fmla="*/ 2514600 h 2514600"/>
                <a:gd name="connsiteX4" fmla="*/ 0 w 5956300"/>
                <a:gd name="connsiteY4" fmla="*/ 2499505 h 2514600"/>
                <a:gd name="connsiteX5" fmla="*/ 0 w 5956300"/>
                <a:gd name="connsiteY5" fmla="*/ 0 h 2514600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2273300 w 5956300"/>
                <a:gd name="connsiteY3" fmla="*/ 2527299 h 2527299"/>
                <a:gd name="connsiteX4" fmla="*/ 1016000 w 5956300"/>
                <a:gd name="connsiteY4" fmla="*/ 2514600 h 2527299"/>
                <a:gd name="connsiteX5" fmla="*/ 0 w 5956300"/>
                <a:gd name="connsiteY5" fmla="*/ 2499505 h 2527299"/>
                <a:gd name="connsiteX6" fmla="*/ 0 w 5956300"/>
                <a:gd name="connsiteY6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3556000 w 5956300"/>
                <a:gd name="connsiteY3" fmla="*/ 2527299 h 2527299"/>
                <a:gd name="connsiteX4" fmla="*/ 2273300 w 5956300"/>
                <a:gd name="connsiteY4" fmla="*/ 2527299 h 2527299"/>
                <a:gd name="connsiteX5" fmla="*/ 1016000 w 5956300"/>
                <a:gd name="connsiteY5" fmla="*/ 2514600 h 2527299"/>
                <a:gd name="connsiteX6" fmla="*/ 0 w 5956300"/>
                <a:gd name="connsiteY6" fmla="*/ 2499505 h 2527299"/>
                <a:gd name="connsiteX7" fmla="*/ 0 w 5956300"/>
                <a:gd name="connsiteY7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0 w 5956300"/>
                <a:gd name="connsiteY8" fmla="*/ 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8" fmla="*/ 91440 w 5956300"/>
                <a:gd name="connsiteY8" fmla="*/ 91440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  <a:gd name="connsiteX0" fmla="*/ 0 w 5956300"/>
                <a:gd name="connsiteY0" fmla="*/ 0 h 2527299"/>
                <a:gd name="connsiteX1" fmla="*/ 5956300 w 5956300"/>
                <a:gd name="connsiteY1" fmla="*/ 0 h 2527299"/>
                <a:gd name="connsiteX2" fmla="*/ 5956300 w 5956300"/>
                <a:gd name="connsiteY2" fmla="*/ 2499505 h 2527299"/>
                <a:gd name="connsiteX3" fmla="*/ 4838700 w 5956300"/>
                <a:gd name="connsiteY3" fmla="*/ 2501899 h 2527299"/>
                <a:gd name="connsiteX4" fmla="*/ 3556000 w 5956300"/>
                <a:gd name="connsiteY4" fmla="*/ 2527299 h 2527299"/>
                <a:gd name="connsiteX5" fmla="*/ 2273300 w 5956300"/>
                <a:gd name="connsiteY5" fmla="*/ 2527299 h 2527299"/>
                <a:gd name="connsiteX6" fmla="*/ 1016000 w 5956300"/>
                <a:gd name="connsiteY6" fmla="*/ 2514600 h 2527299"/>
                <a:gd name="connsiteX7" fmla="*/ 0 w 5956300"/>
                <a:gd name="connsiteY7" fmla="*/ 2499505 h 252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56300" h="2527299">
                  <a:moveTo>
                    <a:pt x="0" y="0"/>
                  </a:moveTo>
                  <a:lnTo>
                    <a:pt x="5956300" y="0"/>
                  </a:lnTo>
                  <a:lnTo>
                    <a:pt x="5956300" y="2499505"/>
                  </a:lnTo>
                  <a:cubicBezTo>
                    <a:pt x="5583767" y="2500303"/>
                    <a:pt x="5705786" y="2294166"/>
                    <a:pt x="4838700" y="2501899"/>
                  </a:cubicBezTo>
                  <a:cubicBezTo>
                    <a:pt x="3982321" y="2303430"/>
                    <a:pt x="3983567" y="2518832"/>
                    <a:pt x="3556000" y="2527299"/>
                  </a:cubicBezTo>
                  <a:cubicBezTo>
                    <a:pt x="2686174" y="2268069"/>
                    <a:pt x="2700867" y="2527299"/>
                    <a:pt x="2273300" y="2527299"/>
                  </a:cubicBezTo>
                  <a:cubicBezTo>
                    <a:pt x="1615888" y="2328831"/>
                    <a:pt x="1435100" y="2518833"/>
                    <a:pt x="1016000" y="2514600"/>
                  </a:cubicBezTo>
                  <a:cubicBezTo>
                    <a:pt x="339662" y="2364639"/>
                    <a:pt x="430555" y="2391731"/>
                    <a:pt x="0" y="2499505"/>
                  </a:cubicBezTo>
                </a:path>
              </a:pathLst>
            </a:custGeom>
            <a:grpFill/>
            <a:ln w="762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561A07E-6F17-9B76-B700-28EC1FA4273B}"/>
                </a:ext>
              </a:extLst>
            </p:cNvPr>
            <p:cNvSpPr/>
            <p:nvPr/>
          </p:nvSpPr>
          <p:spPr>
            <a:xfrm>
              <a:off x="3231555" y="3925998"/>
              <a:ext cx="1334692" cy="166456"/>
            </a:xfrm>
            <a:custGeom>
              <a:avLst/>
              <a:gdLst>
                <a:gd name="connsiteX0" fmla="*/ 0 w 1334692"/>
                <a:gd name="connsiteY0" fmla="*/ 153664 h 166456"/>
                <a:gd name="connsiteX1" fmla="*/ 393700 w 1334692"/>
                <a:gd name="connsiteY1" fmla="*/ 26664 h 166456"/>
                <a:gd name="connsiteX2" fmla="*/ 685800 w 1334692"/>
                <a:gd name="connsiteY2" fmla="*/ 166364 h 166456"/>
                <a:gd name="connsiteX3" fmla="*/ 1079500 w 1334692"/>
                <a:gd name="connsiteY3" fmla="*/ 1264 h 166456"/>
                <a:gd name="connsiteX4" fmla="*/ 1308100 w 1334692"/>
                <a:gd name="connsiteY4" fmla="*/ 90164 h 166456"/>
                <a:gd name="connsiteX5" fmla="*/ 1320800 w 1334692"/>
                <a:gd name="connsiteY5" fmla="*/ 90164 h 16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4692" h="166456">
                  <a:moveTo>
                    <a:pt x="0" y="153664"/>
                  </a:moveTo>
                  <a:cubicBezTo>
                    <a:pt x="139700" y="89105"/>
                    <a:pt x="279400" y="24547"/>
                    <a:pt x="393700" y="26664"/>
                  </a:cubicBezTo>
                  <a:cubicBezTo>
                    <a:pt x="508000" y="28781"/>
                    <a:pt x="571500" y="170597"/>
                    <a:pt x="685800" y="166364"/>
                  </a:cubicBezTo>
                  <a:cubicBezTo>
                    <a:pt x="800100" y="162131"/>
                    <a:pt x="975783" y="13964"/>
                    <a:pt x="1079500" y="1264"/>
                  </a:cubicBezTo>
                  <a:cubicBezTo>
                    <a:pt x="1183217" y="-11436"/>
                    <a:pt x="1267883" y="75347"/>
                    <a:pt x="1308100" y="90164"/>
                  </a:cubicBezTo>
                  <a:cubicBezTo>
                    <a:pt x="1348317" y="104981"/>
                    <a:pt x="1334558" y="97572"/>
                    <a:pt x="1320800" y="90164"/>
                  </a:cubicBezTo>
                </a:path>
              </a:pathLst>
            </a:custGeom>
            <a:grpFill/>
            <a:ln w="762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ED89498-1E5D-475C-27D0-FF4292CD1D27}"/>
                </a:ext>
              </a:extLst>
            </p:cNvPr>
            <p:cNvSpPr/>
            <p:nvPr/>
          </p:nvSpPr>
          <p:spPr>
            <a:xfrm>
              <a:off x="3998190" y="3619021"/>
              <a:ext cx="1334692" cy="166456"/>
            </a:xfrm>
            <a:custGeom>
              <a:avLst/>
              <a:gdLst>
                <a:gd name="connsiteX0" fmla="*/ 0 w 1334692"/>
                <a:gd name="connsiteY0" fmla="*/ 153664 h 166456"/>
                <a:gd name="connsiteX1" fmla="*/ 393700 w 1334692"/>
                <a:gd name="connsiteY1" fmla="*/ 26664 h 166456"/>
                <a:gd name="connsiteX2" fmla="*/ 685800 w 1334692"/>
                <a:gd name="connsiteY2" fmla="*/ 166364 h 166456"/>
                <a:gd name="connsiteX3" fmla="*/ 1079500 w 1334692"/>
                <a:gd name="connsiteY3" fmla="*/ 1264 h 166456"/>
                <a:gd name="connsiteX4" fmla="*/ 1308100 w 1334692"/>
                <a:gd name="connsiteY4" fmla="*/ 90164 h 166456"/>
                <a:gd name="connsiteX5" fmla="*/ 1320800 w 1334692"/>
                <a:gd name="connsiteY5" fmla="*/ 90164 h 16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4692" h="166456">
                  <a:moveTo>
                    <a:pt x="0" y="153664"/>
                  </a:moveTo>
                  <a:cubicBezTo>
                    <a:pt x="139700" y="89105"/>
                    <a:pt x="279400" y="24547"/>
                    <a:pt x="393700" y="26664"/>
                  </a:cubicBezTo>
                  <a:cubicBezTo>
                    <a:pt x="508000" y="28781"/>
                    <a:pt x="571500" y="170597"/>
                    <a:pt x="685800" y="166364"/>
                  </a:cubicBezTo>
                  <a:cubicBezTo>
                    <a:pt x="800100" y="162131"/>
                    <a:pt x="975783" y="13964"/>
                    <a:pt x="1079500" y="1264"/>
                  </a:cubicBezTo>
                  <a:cubicBezTo>
                    <a:pt x="1183217" y="-11436"/>
                    <a:pt x="1267883" y="75347"/>
                    <a:pt x="1308100" y="90164"/>
                  </a:cubicBezTo>
                  <a:cubicBezTo>
                    <a:pt x="1348317" y="104981"/>
                    <a:pt x="1334558" y="97572"/>
                    <a:pt x="1320800" y="90164"/>
                  </a:cubicBezTo>
                </a:path>
              </a:pathLst>
            </a:custGeom>
            <a:grpFill/>
            <a:ln w="762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49D4AF0-D24D-926E-30FD-EA5ED8C7D0C0}"/>
                </a:ext>
              </a:extLst>
            </p:cNvPr>
            <p:cNvSpPr/>
            <p:nvPr/>
          </p:nvSpPr>
          <p:spPr>
            <a:xfrm>
              <a:off x="7527170" y="3947804"/>
              <a:ext cx="1334692" cy="166456"/>
            </a:xfrm>
            <a:custGeom>
              <a:avLst/>
              <a:gdLst>
                <a:gd name="connsiteX0" fmla="*/ 0 w 1334692"/>
                <a:gd name="connsiteY0" fmla="*/ 153664 h 166456"/>
                <a:gd name="connsiteX1" fmla="*/ 393700 w 1334692"/>
                <a:gd name="connsiteY1" fmla="*/ 26664 h 166456"/>
                <a:gd name="connsiteX2" fmla="*/ 685800 w 1334692"/>
                <a:gd name="connsiteY2" fmla="*/ 166364 h 166456"/>
                <a:gd name="connsiteX3" fmla="*/ 1079500 w 1334692"/>
                <a:gd name="connsiteY3" fmla="*/ 1264 h 166456"/>
                <a:gd name="connsiteX4" fmla="*/ 1308100 w 1334692"/>
                <a:gd name="connsiteY4" fmla="*/ 90164 h 166456"/>
                <a:gd name="connsiteX5" fmla="*/ 1320800 w 1334692"/>
                <a:gd name="connsiteY5" fmla="*/ 90164 h 16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4692" h="166456">
                  <a:moveTo>
                    <a:pt x="0" y="153664"/>
                  </a:moveTo>
                  <a:cubicBezTo>
                    <a:pt x="139700" y="89105"/>
                    <a:pt x="279400" y="24547"/>
                    <a:pt x="393700" y="26664"/>
                  </a:cubicBezTo>
                  <a:cubicBezTo>
                    <a:pt x="508000" y="28781"/>
                    <a:pt x="571500" y="170597"/>
                    <a:pt x="685800" y="166364"/>
                  </a:cubicBezTo>
                  <a:cubicBezTo>
                    <a:pt x="800100" y="162131"/>
                    <a:pt x="975783" y="13964"/>
                    <a:pt x="1079500" y="1264"/>
                  </a:cubicBezTo>
                  <a:cubicBezTo>
                    <a:pt x="1183217" y="-11436"/>
                    <a:pt x="1267883" y="75347"/>
                    <a:pt x="1308100" y="90164"/>
                  </a:cubicBezTo>
                  <a:cubicBezTo>
                    <a:pt x="1348317" y="104981"/>
                    <a:pt x="1334558" y="97572"/>
                    <a:pt x="1320800" y="90164"/>
                  </a:cubicBezTo>
                </a:path>
              </a:pathLst>
            </a:custGeom>
            <a:grpFill/>
            <a:ln w="762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172CD0B-55F3-7BC1-374D-531C78FC730A}"/>
                </a:ext>
              </a:extLst>
            </p:cNvPr>
            <p:cNvSpPr/>
            <p:nvPr/>
          </p:nvSpPr>
          <p:spPr>
            <a:xfrm>
              <a:off x="7311270" y="3528389"/>
              <a:ext cx="1334692" cy="166456"/>
            </a:xfrm>
            <a:custGeom>
              <a:avLst/>
              <a:gdLst>
                <a:gd name="connsiteX0" fmla="*/ 0 w 1334692"/>
                <a:gd name="connsiteY0" fmla="*/ 153664 h 166456"/>
                <a:gd name="connsiteX1" fmla="*/ 393700 w 1334692"/>
                <a:gd name="connsiteY1" fmla="*/ 26664 h 166456"/>
                <a:gd name="connsiteX2" fmla="*/ 685800 w 1334692"/>
                <a:gd name="connsiteY2" fmla="*/ 166364 h 166456"/>
                <a:gd name="connsiteX3" fmla="*/ 1079500 w 1334692"/>
                <a:gd name="connsiteY3" fmla="*/ 1264 h 166456"/>
                <a:gd name="connsiteX4" fmla="*/ 1308100 w 1334692"/>
                <a:gd name="connsiteY4" fmla="*/ 90164 h 166456"/>
                <a:gd name="connsiteX5" fmla="*/ 1320800 w 1334692"/>
                <a:gd name="connsiteY5" fmla="*/ 90164 h 16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4692" h="166456">
                  <a:moveTo>
                    <a:pt x="0" y="153664"/>
                  </a:moveTo>
                  <a:cubicBezTo>
                    <a:pt x="139700" y="89105"/>
                    <a:pt x="279400" y="24547"/>
                    <a:pt x="393700" y="26664"/>
                  </a:cubicBezTo>
                  <a:cubicBezTo>
                    <a:pt x="508000" y="28781"/>
                    <a:pt x="571500" y="170597"/>
                    <a:pt x="685800" y="166364"/>
                  </a:cubicBezTo>
                  <a:cubicBezTo>
                    <a:pt x="800100" y="162131"/>
                    <a:pt x="975783" y="13964"/>
                    <a:pt x="1079500" y="1264"/>
                  </a:cubicBezTo>
                  <a:cubicBezTo>
                    <a:pt x="1183217" y="-11436"/>
                    <a:pt x="1267883" y="75347"/>
                    <a:pt x="1308100" y="90164"/>
                  </a:cubicBezTo>
                  <a:cubicBezTo>
                    <a:pt x="1348317" y="104981"/>
                    <a:pt x="1334558" y="97572"/>
                    <a:pt x="1320800" y="90164"/>
                  </a:cubicBezTo>
                </a:path>
              </a:pathLst>
            </a:custGeom>
            <a:grpFill/>
            <a:ln w="762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702D7F55-52B8-245A-23B8-0BD301ACD44E}"/>
                </a:ext>
              </a:extLst>
            </p:cNvPr>
            <p:cNvCxnSpPr>
              <a:cxnSpLocks/>
              <a:stCxn id="90" idx="0"/>
              <a:endCxn id="90" idx="1"/>
            </p:cNvCxnSpPr>
            <p:nvPr/>
          </p:nvCxnSpPr>
          <p:spPr>
            <a:xfrm>
              <a:off x="3187700" y="3365501"/>
              <a:ext cx="5956300" cy="0"/>
            </a:xfrm>
            <a:prstGeom prst="line">
              <a:avLst/>
            </a:prstGeom>
            <a:grpFill/>
            <a:ln w="762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96" name="Rectangle 4">
              <a:extLst>
                <a:ext uri="{FF2B5EF4-FFF2-40B4-BE49-F238E27FC236}">
                  <a16:creationId xmlns:a16="http://schemas.microsoft.com/office/drawing/2014/main" id="{4F214F50-3F2A-B88C-18ED-DB8DDC665EB9}"/>
                </a:ext>
              </a:extLst>
            </p:cNvPr>
            <p:cNvSpPr/>
            <p:nvPr/>
          </p:nvSpPr>
          <p:spPr>
            <a:xfrm>
              <a:off x="3955691" y="3619021"/>
              <a:ext cx="4243032" cy="1755015"/>
            </a:xfrm>
            <a:custGeom>
              <a:avLst/>
              <a:gdLst>
                <a:gd name="connsiteX0" fmla="*/ 0 w 1771650"/>
                <a:gd name="connsiteY0" fmla="*/ 0 h 723900"/>
                <a:gd name="connsiteX1" fmla="*/ 1771650 w 1771650"/>
                <a:gd name="connsiteY1" fmla="*/ 0 h 723900"/>
                <a:gd name="connsiteX2" fmla="*/ 1771650 w 1771650"/>
                <a:gd name="connsiteY2" fmla="*/ 723900 h 723900"/>
                <a:gd name="connsiteX3" fmla="*/ 0 w 1771650"/>
                <a:gd name="connsiteY3" fmla="*/ 723900 h 723900"/>
                <a:gd name="connsiteX4" fmla="*/ 0 w 1771650"/>
                <a:gd name="connsiteY4" fmla="*/ 0 h 723900"/>
                <a:gd name="connsiteX0" fmla="*/ 1174750 w 2946400"/>
                <a:gd name="connsiteY0" fmla="*/ 0 h 914400"/>
                <a:gd name="connsiteX1" fmla="*/ 2946400 w 2946400"/>
                <a:gd name="connsiteY1" fmla="*/ 0 h 914400"/>
                <a:gd name="connsiteX2" fmla="*/ 2946400 w 2946400"/>
                <a:gd name="connsiteY2" fmla="*/ 723900 h 914400"/>
                <a:gd name="connsiteX3" fmla="*/ 0 w 2946400"/>
                <a:gd name="connsiteY3" fmla="*/ 914400 h 914400"/>
                <a:gd name="connsiteX4" fmla="*/ 1174750 w 2946400"/>
                <a:gd name="connsiteY4" fmla="*/ 0 h 914400"/>
                <a:gd name="connsiteX0" fmla="*/ 2679700 w 2946400"/>
                <a:gd name="connsiteY0" fmla="*/ 0 h 1155700"/>
                <a:gd name="connsiteX1" fmla="*/ 2946400 w 2946400"/>
                <a:gd name="connsiteY1" fmla="*/ 241300 h 1155700"/>
                <a:gd name="connsiteX2" fmla="*/ 2946400 w 2946400"/>
                <a:gd name="connsiteY2" fmla="*/ 965200 h 1155700"/>
                <a:gd name="connsiteX3" fmla="*/ 0 w 2946400"/>
                <a:gd name="connsiteY3" fmla="*/ 1155700 h 1155700"/>
                <a:gd name="connsiteX4" fmla="*/ 2679700 w 2946400"/>
                <a:gd name="connsiteY4" fmla="*/ 0 h 1155700"/>
                <a:gd name="connsiteX0" fmla="*/ 2679700 w 2946400"/>
                <a:gd name="connsiteY0" fmla="*/ 0 h 1181100"/>
                <a:gd name="connsiteX1" fmla="*/ 2946400 w 2946400"/>
                <a:gd name="connsiteY1" fmla="*/ 266700 h 1181100"/>
                <a:gd name="connsiteX2" fmla="*/ 2946400 w 2946400"/>
                <a:gd name="connsiteY2" fmla="*/ 990600 h 1181100"/>
                <a:gd name="connsiteX3" fmla="*/ 0 w 2946400"/>
                <a:gd name="connsiteY3" fmla="*/ 1181100 h 1181100"/>
                <a:gd name="connsiteX4" fmla="*/ 2679700 w 2946400"/>
                <a:gd name="connsiteY4" fmla="*/ 0 h 1181100"/>
                <a:gd name="connsiteX0" fmla="*/ 2679700 w 2946400"/>
                <a:gd name="connsiteY0" fmla="*/ 0 h 1550670"/>
                <a:gd name="connsiteX1" fmla="*/ 2946400 w 2946400"/>
                <a:gd name="connsiteY1" fmla="*/ 266700 h 1550670"/>
                <a:gd name="connsiteX2" fmla="*/ 2946400 w 2946400"/>
                <a:gd name="connsiteY2" fmla="*/ 990600 h 1550670"/>
                <a:gd name="connsiteX3" fmla="*/ 993140 w 2946400"/>
                <a:gd name="connsiteY3" fmla="*/ 1550670 h 1550670"/>
                <a:gd name="connsiteX4" fmla="*/ 0 w 2946400"/>
                <a:gd name="connsiteY4" fmla="*/ 1181100 h 1550670"/>
                <a:gd name="connsiteX5" fmla="*/ 2679700 w 2946400"/>
                <a:gd name="connsiteY5" fmla="*/ 0 h 1550670"/>
                <a:gd name="connsiteX0" fmla="*/ 2679700 w 3495040"/>
                <a:gd name="connsiteY0" fmla="*/ 0 h 1550670"/>
                <a:gd name="connsiteX1" fmla="*/ 2946400 w 3495040"/>
                <a:gd name="connsiteY1" fmla="*/ 266700 h 1550670"/>
                <a:gd name="connsiteX2" fmla="*/ 3495040 w 3495040"/>
                <a:gd name="connsiteY2" fmla="*/ 1318260 h 1550670"/>
                <a:gd name="connsiteX3" fmla="*/ 993140 w 3495040"/>
                <a:gd name="connsiteY3" fmla="*/ 1550670 h 1550670"/>
                <a:gd name="connsiteX4" fmla="*/ 0 w 3495040"/>
                <a:gd name="connsiteY4" fmla="*/ 1181100 h 1550670"/>
                <a:gd name="connsiteX5" fmla="*/ 2679700 w 3495040"/>
                <a:gd name="connsiteY5" fmla="*/ 0 h 1550670"/>
                <a:gd name="connsiteX0" fmla="*/ 2679700 w 3495040"/>
                <a:gd name="connsiteY0" fmla="*/ 0 h 1550670"/>
                <a:gd name="connsiteX1" fmla="*/ 3495040 w 3495040"/>
                <a:gd name="connsiteY1" fmla="*/ 1318260 h 1550670"/>
                <a:gd name="connsiteX2" fmla="*/ 993140 w 3495040"/>
                <a:gd name="connsiteY2" fmla="*/ 1550670 h 1550670"/>
                <a:gd name="connsiteX3" fmla="*/ 0 w 3495040"/>
                <a:gd name="connsiteY3" fmla="*/ 1181100 h 1550670"/>
                <a:gd name="connsiteX4" fmla="*/ 2679700 w 3495040"/>
                <a:gd name="connsiteY4" fmla="*/ 0 h 1550670"/>
                <a:gd name="connsiteX0" fmla="*/ 2679700 w 3495040"/>
                <a:gd name="connsiteY0" fmla="*/ 0 h 1550670"/>
                <a:gd name="connsiteX1" fmla="*/ 3495040 w 3495040"/>
                <a:gd name="connsiteY1" fmla="*/ 1318260 h 1550670"/>
                <a:gd name="connsiteX2" fmla="*/ 993140 w 3495040"/>
                <a:gd name="connsiteY2" fmla="*/ 1550670 h 1550670"/>
                <a:gd name="connsiteX3" fmla="*/ 0 w 3495040"/>
                <a:gd name="connsiteY3" fmla="*/ 1181100 h 1550670"/>
                <a:gd name="connsiteX4" fmla="*/ 2679700 w 3495040"/>
                <a:gd name="connsiteY4" fmla="*/ 0 h 1550670"/>
                <a:gd name="connsiteX0" fmla="*/ 2679700 w 4158446"/>
                <a:gd name="connsiteY0" fmla="*/ 0 h 1550670"/>
                <a:gd name="connsiteX1" fmla="*/ 3495040 w 4158446"/>
                <a:gd name="connsiteY1" fmla="*/ 1318260 h 1550670"/>
                <a:gd name="connsiteX2" fmla="*/ 993140 w 4158446"/>
                <a:gd name="connsiteY2" fmla="*/ 1550670 h 1550670"/>
                <a:gd name="connsiteX3" fmla="*/ 0 w 4158446"/>
                <a:gd name="connsiteY3" fmla="*/ 1181100 h 1550670"/>
                <a:gd name="connsiteX4" fmla="*/ 2679700 w 4158446"/>
                <a:gd name="connsiteY4" fmla="*/ 0 h 1550670"/>
                <a:gd name="connsiteX0" fmla="*/ 2679700 w 4185523"/>
                <a:gd name="connsiteY0" fmla="*/ 0 h 1550670"/>
                <a:gd name="connsiteX1" fmla="*/ 3495040 w 4185523"/>
                <a:gd name="connsiteY1" fmla="*/ 1318260 h 1550670"/>
                <a:gd name="connsiteX2" fmla="*/ 993140 w 4185523"/>
                <a:gd name="connsiteY2" fmla="*/ 1550670 h 1550670"/>
                <a:gd name="connsiteX3" fmla="*/ 0 w 4185523"/>
                <a:gd name="connsiteY3" fmla="*/ 1181100 h 1550670"/>
                <a:gd name="connsiteX4" fmla="*/ 2679700 w 4185523"/>
                <a:gd name="connsiteY4" fmla="*/ 0 h 1550670"/>
                <a:gd name="connsiteX0" fmla="*/ 2679700 w 4185523"/>
                <a:gd name="connsiteY0" fmla="*/ 20056 h 1570726"/>
                <a:gd name="connsiteX1" fmla="*/ 3495040 w 4185523"/>
                <a:gd name="connsiteY1" fmla="*/ 1338316 h 1570726"/>
                <a:gd name="connsiteX2" fmla="*/ 993140 w 4185523"/>
                <a:gd name="connsiteY2" fmla="*/ 1570726 h 1570726"/>
                <a:gd name="connsiteX3" fmla="*/ 0 w 4185523"/>
                <a:gd name="connsiteY3" fmla="*/ 1201156 h 1570726"/>
                <a:gd name="connsiteX4" fmla="*/ 2679700 w 4185523"/>
                <a:gd name="connsiteY4" fmla="*/ 20056 h 1570726"/>
                <a:gd name="connsiteX0" fmla="*/ 2737209 w 4243032"/>
                <a:gd name="connsiteY0" fmla="*/ 19529 h 1570199"/>
                <a:gd name="connsiteX1" fmla="*/ 3552549 w 4243032"/>
                <a:gd name="connsiteY1" fmla="*/ 1337789 h 1570199"/>
                <a:gd name="connsiteX2" fmla="*/ 1050649 w 4243032"/>
                <a:gd name="connsiteY2" fmla="*/ 1570199 h 1570199"/>
                <a:gd name="connsiteX3" fmla="*/ 57509 w 4243032"/>
                <a:gd name="connsiteY3" fmla="*/ 1200629 h 1570199"/>
                <a:gd name="connsiteX4" fmla="*/ 2737209 w 4243032"/>
                <a:gd name="connsiteY4" fmla="*/ 19529 h 1570199"/>
                <a:gd name="connsiteX0" fmla="*/ 2737209 w 4243032"/>
                <a:gd name="connsiteY0" fmla="*/ 19529 h 1570199"/>
                <a:gd name="connsiteX1" fmla="*/ 3552549 w 4243032"/>
                <a:gd name="connsiteY1" fmla="*/ 1337789 h 1570199"/>
                <a:gd name="connsiteX2" fmla="*/ 1050649 w 4243032"/>
                <a:gd name="connsiteY2" fmla="*/ 1570199 h 1570199"/>
                <a:gd name="connsiteX3" fmla="*/ 57509 w 4243032"/>
                <a:gd name="connsiteY3" fmla="*/ 1200629 h 1570199"/>
                <a:gd name="connsiteX4" fmla="*/ 2737209 w 4243032"/>
                <a:gd name="connsiteY4" fmla="*/ 19529 h 1570199"/>
                <a:gd name="connsiteX0" fmla="*/ 2737209 w 4243032"/>
                <a:gd name="connsiteY0" fmla="*/ 19529 h 1685877"/>
                <a:gd name="connsiteX1" fmla="*/ 3552549 w 4243032"/>
                <a:gd name="connsiteY1" fmla="*/ 1337789 h 1685877"/>
                <a:gd name="connsiteX2" fmla="*/ 1050649 w 4243032"/>
                <a:gd name="connsiteY2" fmla="*/ 1570199 h 1685877"/>
                <a:gd name="connsiteX3" fmla="*/ 57509 w 4243032"/>
                <a:gd name="connsiteY3" fmla="*/ 1200629 h 1685877"/>
                <a:gd name="connsiteX4" fmla="*/ 2737209 w 4243032"/>
                <a:gd name="connsiteY4" fmla="*/ 19529 h 1685877"/>
                <a:gd name="connsiteX0" fmla="*/ 2737209 w 4243032"/>
                <a:gd name="connsiteY0" fmla="*/ 19529 h 1755015"/>
                <a:gd name="connsiteX1" fmla="*/ 3552549 w 4243032"/>
                <a:gd name="connsiteY1" fmla="*/ 1337789 h 1755015"/>
                <a:gd name="connsiteX2" fmla="*/ 1050649 w 4243032"/>
                <a:gd name="connsiteY2" fmla="*/ 1570199 h 1755015"/>
                <a:gd name="connsiteX3" fmla="*/ 57509 w 4243032"/>
                <a:gd name="connsiteY3" fmla="*/ 1200629 h 1755015"/>
                <a:gd name="connsiteX4" fmla="*/ 2737209 w 4243032"/>
                <a:gd name="connsiteY4" fmla="*/ 19529 h 175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3032" h="1755015">
                  <a:moveTo>
                    <a:pt x="2737209" y="19529"/>
                  </a:moveTo>
                  <a:cubicBezTo>
                    <a:pt x="3725269" y="55089"/>
                    <a:pt x="5086709" y="1157449"/>
                    <a:pt x="3552549" y="1337789"/>
                  </a:cubicBezTo>
                  <a:cubicBezTo>
                    <a:pt x="2982742" y="1735299"/>
                    <a:pt x="2070036" y="1919449"/>
                    <a:pt x="1050649" y="1570199"/>
                  </a:cubicBezTo>
                  <a:cubicBezTo>
                    <a:pt x="719602" y="1447009"/>
                    <a:pt x="182816" y="1430499"/>
                    <a:pt x="57509" y="1200629"/>
                  </a:cubicBezTo>
                  <a:cubicBezTo>
                    <a:pt x="-283698" y="837409"/>
                    <a:pt x="929576" y="-150651"/>
                    <a:pt x="2737209" y="19529"/>
                  </a:cubicBezTo>
                  <a:close/>
                </a:path>
              </a:pathLst>
            </a:custGeom>
            <a:grpFill/>
            <a:ln w="76200" cap="flat" cmpd="sng" algn="ctr">
              <a:solidFill>
                <a:schemeClr val="tx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Rectangle 9">
              <a:extLst>
                <a:ext uri="{FF2B5EF4-FFF2-40B4-BE49-F238E27FC236}">
                  <a16:creationId xmlns:a16="http://schemas.microsoft.com/office/drawing/2014/main" id="{5B9D0461-86CE-A1EA-DC35-6F341AC668F9}"/>
                </a:ext>
              </a:extLst>
            </p:cNvPr>
            <p:cNvSpPr/>
            <p:nvPr/>
          </p:nvSpPr>
          <p:spPr>
            <a:xfrm>
              <a:off x="8040556" y="1486974"/>
              <a:ext cx="999995" cy="567228"/>
            </a:xfrm>
            <a:custGeom>
              <a:avLst/>
              <a:gdLst>
                <a:gd name="connsiteX0" fmla="*/ 0 w 647700"/>
                <a:gd name="connsiteY0" fmla="*/ 0 h 365977"/>
                <a:gd name="connsiteX1" fmla="*/ 647700 w 647700"/>
                <a:gd name="connsiteY1" fmla="*/ 0 h 365977"/>
                <a:gd name="connsiteX2" fmla="*/ 647700 w 647700"/>
                <a:gd name="connsiteY2" fmla="*/ 365977 h 365977"/>
                <a:gd name="connsiteX3" fmla="*/ 0 w 647700"/>
                <a:gd name="connsiteY3" fmla="*/ 365977 h 365977"/>
                <a:gd name="connsiteX4" fmla="*/ 0 w 647700"/>
                <a:gd name="connsiteY4" fmla="*/ 0 h 365977"/>
                <a:gd name="connsiteX0" fmla="*/ 317500 w 965200"/>
                <a:gd name="connsiteY0" fmla="*/ 0 h 378677"/>
                <a:gd name="connsiteX1" fmla="*/ 965200 w 965200"/>
                <a:gd name="connsiteY1" fmla="*/ 0 h 378677"/>
                <a:gd name="connsiteX2" fmla="*/ 965200 w 965200"/>
                <a:gd name="connsiteY2" fmla="*/ 365977 h 378677"/>
                <a:gd name="connsiteX3" fmla="*/ 0 w 965200"/>
                <a:gd name="connsiteY3" fmla="*/ 378677 h 378677"/>
                <a:gd name="connsiteX4" fmla="*/ 317500 w 965200"/>
                <a:gd name="connsiteY4" fmla="*/ 0 h 378677"/>
                <a:gd name="connsiteX0" fmla="*/ 165100 w 965200"/>
                <a:gd name="connsiteY0" fmla="*/ 139700 h 378677"/>
                <a:gd name="connsiteX1" fmla="*/ 965200 w 965200"/>
                <a:gd name="connsiteY1" fmla="*/ 0 h 378677"/>
                <a:gd name="connsiteX2" fmla="*/ 965200 w 965200"/>
                <a:gd name="connsiteY2" fmla="*/ 365977 h 378677"/>
                <a:gd name="connsiteX3" fmla="*/ 0 w 965200"/>
                <a:gd name="connsiteY3" fmla="*/ 378677 h 378677"/>
                <a:gd name="connsiteX4" fmla="*/ 165100 w 965200"/>
                <a:gd name="connsiteY4" fmla="*/ 139700 h 378677"/>
                <a:gd name="connsiteX0" fmla="*/ 165100 w 965200"/>
                <a:gd name="connsiteY0" fmla="*/ 139700 h 404077"/>
                <a:gd name="connsiteX1" fmla="*/ 965200 w 965200"/>
                <a:gd name="connsiteY1" fmla="*/ 0 h 404077"/>
                <a:gd name="connsiteX2" fmla="*/ 736600 w 965200"/>
                <a:gd name="connsiteY2" fmla="*/ 404077 h 404077"/>
                <a:gd name="connsiteX3" fmla="*/ 0 w 965200"/>
                <a:gd name="connsiteY3" fmla="*/ 378677 h 404077"/>
                <a:gd name="connsiteX4" fmla="*/ 165100 w 965200"/>
                <a:gd name="connsiteY4" fmla="*/ 139700 h 404077"/>
                <a:gd name="connsiteX0" fmla="*/ 165100 w 749300"/>
                <a:gd name="connsiteY0" fmla="*/ 25400 h 289777"/>
                <a:gd name="connsiteX1" fmla="*/ 749300 w 749300"/>
                <a:gd name="connsiteY1" fmla="*/ 0 h 289777"/>
                <a:gd name="connsiteX2" fmla="*/ 736600 w 749300"/>
                <a:gd name="connsiteY2" fmla="*/ 289777 h 289777"/>
                <a:gd name="connsiteX3" fmla="*/ 0 w 749300"/>
                <a:gd name="connsiteY3" fmla="*/ 264377 h 289777"/>
                <a:gd name="connsiteX4" fmla="*/ 165100 w 749300"/>
                <a:gd name="connsiteY4" fmla="*/ 25400 h 289777"/>
                <a:gd name="connsiteX0" fmla="*/ 165100 w 736600"/>
                <a:gd name="connsiteY0" fmla="*/ 0 h 264377"/>
                <a:gd name="connsiteX1" fmla="*/ 730250 w 736600"/>
                <a:gd name="connsiteY1" fmla="*/ 41275 h 264377"/>
                <a:gd name="connsiteX2" fmla="*/ 736600 w 736600"/>
                <a:gd name="connsiteY2" fmla="*/ 264377 h 264377"/>
                <a:gd name="connsiteX3" fmla="*/ 0 w 736600"/>
                <a:gd name="connsiteY3" fmla="*/ 238977 h 264377"/>
                <a:gd name="connsiteX4" fmla="*/ 165100 w 736600"/>
                <a:gd name="connsiteY4" fmla="*/ 0 h 264377"/>
                <a:gd name="connsiteX0" fmla="*/ 170741 w 742241"/>
                <a:gd name="connsiteY0" fmla="*/ 4100 h 268477"/>
                <a:gd name="connsiteX1" fmla="*/ 735891 w 742241"/>
                <a:gd name="connsiteY1" fmla="*/ 45375 h 268477"/>
                <a:gd name="connsiteX2" fmla="*/ 742241 w 742241"/>
                <a:gd name="connsiteY2" fmla="*/ 268477 h 268477"/>
                <a:gd name="connsiteX3" fmla="*/ 5641 w 742241"/>
                <a:gd name="connsiteY3" fmla="*/ 243077 h 268477"/>
                <a:gd name="connsiteX4" fmla="*/ 170741 w 742241"/>
                <a:gd name="connsiteY4" fmla="*/ 4100 h 268477"/>
                <a:gd name="connsiteX0" fmla="*/ 166323 w 737823"/>
                <a:gd name="connsiteY0" fmla="*/ 3336 h 293113"/>
                <a:gd name="connsiteX1" fmla="*/ 731473 w 737823"/>
                <a:gd name="connsiteY1" fmla="*/ 44611 h 293113"/>
                <a:gd name="connsiteX2" fmla="*/ 737823 w 737823"/>
                <a:gd name="connsiteY2" fmla="*/ 267713 h 293113"/>
                <a:gd name="connsiteX3" fmla="*/ 10748 w 737823"/>
                <a:gd name="connsiteY3" fmla="*/ 293113 h 293113"/>
                <a:gd name="connsiteX4" fmla="*/ 166323 w 737823"/>
                <a:gd name="connsiteY4" fmla="*/ 3336 h 293113"/>
                <a:gd name="connsiteX0" fmla="*/ 214538 w 786038"/>
                <a:gd name="connsiteY0" fmla="*/ 3025 h 292802"/>
                <a:gd name="connsiteX1" fmla="*/ 779688 w 786038"/>
                <a:gd name="connsiteY1" fmla="*/ 44300 h 292802"/>
                <a:gd name="connsiteX2" fmla="*/ 786038 w 786038"/>
                <a:gd name="connsiteY2" fmla="*/ 267402 h 292802"/>
                <a:gd name="connsiteX3" fmla="*/ 58963 w 786038"/>
                <a:gd name="connsiteY3" fmla="*/ 292802 h 292802"/>
                <a:gd name="connsiteX4" fmla="*/ 214538 w 786038"/>
                <a:gd name="connsiteY4" fmla="*/ 3025 h 292802"/>
                <a:gd name="connsiteX0" fmla="*/ 214538 w 789213"/>
                <a:gd name="connsiteY0" fmla="*/ 3025 h 292802"/>
                <a:gd name="connsiteX1" fmla="*/ 779688 w 789213"/>
                <a:gd name="connsiteY1" fmla="*/ 44300 h 292802"/>
                <a:gd name="connsiteX2" fmla="*/ 789213 w 789213"/>
                <a:gd name="connsiteY2" fmla="*/ 286452 h 292802"/>
                <a:gd name="connsiteX3" fmla="*/ 58963 w 789213"/>
                <a:gd name="connsiteY3" fmla="*/ 292802 h 292802"/>
                <a:gd name="connsiteX4" fmla="*/ 214538 w 789213"/>
                <a:gd name="connsiteY4" fmla="*/ 3025 h 292802"/>
                <a:gd name="connsiteX0" fmla="*/ 214538 w 876032"/>
                <a:gd name="connsiteY0" fmla="*/ 3025 h 292802"/>
                <a:gd name="connsiteX1" fmla="*/ 779688 w 876032"/>
                <a:gd name="connsiteY1" fmla="*/ 44300 h 292802"/>
                <a:gd name="connsiteX2" fmla="*/ 789213 w 876032"/>
                <a:gd name="connsiteY2" fmla="*/ 286452 h 292802"/>
                <a:gd name="connsiteX3" fmla="*/ 58963 w 876032"/>
                <a:gd name="connsiteY3" fmla="*/ 292802 h 292802"/>
                <a:gd name="connsiteX4" fmla="*/ 214538 w 876032"/>
                <a:gd name="connsiteY4" fmla="*/ 3025 h 292802"/>
                <a:gd name="connsiteX0" fmla="*/ 214538 w 929794"/>
                <a:gd name="connsiteY0" fmla="*/ 3025 h 292802"/>
                <a:gd name="connsiteX1" fmla="*/ 779688 w 929794"/>
                <a:gd name="connsiteY1" fmla="*/ 44300 h 292802"/>
                <a:gd name="connsiteX2" fmla="*/ 789213 w 929794"/>
                <a:gd name="connsiteY2" fmla="*/ 286452 h 292802"/>
                <a:gd name="connsiteX3" fmla="*/ 58963 w 929794"/>
                <a:gd name="connsiteY3" fmla="*/ 292802 h 292802"/>
                <a:gd name="connsiteX4" fmla="*/ 214538 w 929794"/>
                <a:gd name="connsiteY4" fmla="*/ 3025 h 292802"/>
                <a:gd name="connsiteX0" fmla="*/ 214538 w 939240"/>
                <a:gd name="connsiteY0" fmla="*/ 3025 h 292802"/>
                <a:gd name="connsiteX1" fmla="*/ 779688 w 939240"/>
                <a:gd name="connsiteY1" fmla="*/ 44300 h 292802"/>
                <a:gd name="connsiteX2" fmla="*/ 789213 w 939240"/>
                <a:gd name="connsiteY2" fmla="*/ 286452 h 292802"/>
                <a:gd name="connsiteX3" fmla="*/ 58963 w 939240"/>
                <a:gd name="connsiteY3" fmla="*/ 292802 h 292802"/>
                <a:gd name="connsiteX4" fmla="*/ 214538 w 939240"/>
                <a:gd name="connsiteY4" fmla="*/ 3025 h 292802"/>
                <a:gd name="connsiteX0" fmla="*/ 214538 w 964939"/>
                <a:gd name="connsiteY0" fmla="*/ 3025 h 292802"/>
                <a:gd name="connsiteX1" fmla="*/ 779688 w 964939"/>
                <a:gd name="connsiteY1" fmla="*/ 44300 h 292802"/>
                <a:gd name="connsiteX2" fmla="*/ 789213 w 964939"/>
                <a:gd name="connsiteY2" fmla="*/ 286452 h 292802"/>
                <a:gd name="connsiteX3" fmla="*/ 58963 w 964939"/>
                <a:gd name="connsiteY3" fmla="*/ 292802 h 292802"/>
                <a:gd name="connsiteX4" fmla="*/ 214538 w 964939"/>
                <a:gd name="connsiteY4" fmla="*/ 3025 h 292802"/>
                <a:gd name="connsiteX0" fmla="*/ 214538 w 938776"/>
                <a:gd name="connsiteY0" fmla="*/ 3025 h 292802"/>
                <a:gd name="connsiteX1" fmla="*/ 779688 w 938776"/>
                <a:gd name="connsiteY1" fmla="*/ 44300 h 292802"/>
                <a:gd name="connsiteX2" fmla="*/ 789213 w 938776"/>
                <a:gd name="connsiteY2" fmla="*/ 286452 h 292802"/>
                <a:gd name="connsiteX3" fmla="*/ 58963 w 938776"/>
                <a:gd name="connsiteY3" fmla="*/ 292802 h 292802"/>
                <a:gd name="connsiteX4" fmla="*/ 214538 w 938776"/>
                <a:gd name="connsiteY4" fmla="*/ 3025 h 292802"/>
                <a:gd name="connsiteX0" fmla="*/ 214538 w 886034"/>
                <a:gd name="connsiteY0" fmla="*/ 123193 h 412970"/>
                <a:gd name="connsiteX1" fmla="*/ 681263 w 886034"/>
                <a:gd name="connsiteY1" fmla="*/ 18418 h 412970"/>
                <a:gd name="connsiteX2" fmla="*/ 789213 w 886034"/>
                <a:gd name="connsiteY2" fmla="*/ 406620 h 412970"/>
                <a:gd name="connsiteX3" fmla="*/ 58963 w 886034"/>
                <a:gd name="connsiteY3" fmla="*/ 412970 h 412970"/>
                <a:gd name="connsiteX4" fmla="*/ 214538 w 886034"/>
                <a:gd name="connsiteY4" fmla="*/ 123193 h 412970"/>
                <a:gd name="connsiteX0" fmla="*/ 214538 w 984003"/>
                <a:gd name="connsiteY0" fmla="*/ 123470 h 413247"/>
                <a:gd name="connsiteX1" fmla="*/ 681263 w 984003"/>
                <a:gd name="connsiteY1" fmla="*/ 18695 h 413247"/>
                <a:gd name="connsiteX2" fmla="*/ 932088 w 984003"/>
                <a:gd name="connsiteY2" fmla="*/ 397372 h 413247"/>
                <a:gd name="connsiteX3" fmla="*/ 58963 w 984003"/>
                <a:gd name="connsiteY3" fmla="*/ 413247 h 413247"/>
                <a:gd name="connsiteX4" fmla="*/ 214538 w 984003"/>
                <a:gd name="connsiteY4" fmla="*/ 123470 h 413247"/>
                <a:gd name="connsiteX0" fmla="*/ 214538 w 1001421"/>
                <a:gd name="connsiteY0" fmla="*/ 121155 h 410932"/>
                <a:gd name="connsiteX1" fmla="*/ 681263 w 1001421"/>
                <a:gd name="connsiteY1" fmla="*/ 16380 h 410932"/>
                <a:gd name="connsiteX2" fmla="*/ 932088 w 1001421"/>
                <a:gd name="connsiteY2" fmla="*/ 395057 h 410932"/>
                <a:gd name="connsiteX3" fmla="*/ 58963 w 1001421"/>
                <a:gd name="connsiteY3" fmla="*/ 410932 h 410932"/>
                <a:gd name="connsiteX4" fmla="*/ 214538 w 1001421"/>
                <a:gd name="connsiteY4" fmla="*/ 121155 h 410932"/>
                <a:gd name="connsiteX0" fmla="*/ 214538 w 1001421"/>
                <a:gd name="connsiteY0" fmla="*/ 228963 h 518740"/>
                <a:gd name="connsiteX1" fmla="*/ 681263 w 1001421"/>
                <a:gd name="connsiteY1" fmla="*/ 124188 h 518740"/>
                <a:gd name="connsiteX2" fmla="*/ 932088 w 1001421"/>
                <a:gd name="connsiteY2" fmla="*/ 502865 h 518740"/>
                <a:gd name="connsiteX3" fmla="*/ 58963 w 1001421"/>
                <a:gd name="connsiteY3" fmla="*/ 518740 h 518740"/>
                <a:gd name="connsiteX4" fmla="*/ 214538 w 1001421"/>
                <a:gd name="connsiteY4" fmla="*/ 228963 h 518740"/>
                <a:gd name="connsiteX0" fmla="*/ 214538 w 1001421"/>
                <a:gd name="connsiteY0" fmla="*/ 251187 h 540964"/>
                <a:gd name="connsiteX1" fmla="*/ 681263 w 1001421"/>
                <a:gd name="connsiteY1" fmla="*/ 146412 h 540964"/>
                <a:gd name="connsiteX2" fmla="*/ 932088 w 1001421"/>
                <a:gd name="connsiteY2" fmla="*/ 525089 h 540964"/>
                <a:gd name="connsiteX3" fmla="*/ 58963 w 1001421"/>
                <a:gd name="connsiteY3" fmla="*/ 540964 h 540964"/>
                <a:gd name="connsiteX4" fmla="*/ 214538 w 1001421"/>
                <a:gd name="connsiteY4" fmla="*/ 251187 h 540964"/>
                <a:gd name="connsiteX0" fmla="*/ 203525 w 1009458"/>
                <a:gd name="connsiteY0" fmla="*/ 251187 h 540964"/>
                <a:gd name="connsiteX1" fmla="*/ 689300 w 1009458"/>
                <a:gd name="connsiteY1" fmla="*/ 146412 h 540964"/>
                <a:gd name="connsiteX2" fmla="*/ 940125 w 1009458"/>
                <a:gd name="connsiteY2" fmla="*/ 525089 h 540964"/>
                <a:gd name="connsiteX3" fmla="*/ 67000 w 1009458"/>
                <a:gd name="connsiteY3" fmla="*/ 540964 h 540964"/>
                <a:gd name="connsiteX4" fmla="*/ 203525 w 1009458"/>
                <a:gd name="connsiteY4" fmla="*/ 251187 h 540964"/>
                <a:gd name="connsiteX0" fmla="*/ 185246 w 991179"/>
                <a:gd name="connsiteY0" fmla="*/ 251187 h 540964"/>
                <a:gd name="connsiteX1" fmla="*/ 671021 w 991179"/>
                <a:gd name="connsiteY1" fmla="*/ 146412 h 540964"/>
                <a:gd name="connsiteX2" fmla="*/ 921846 w 991179"/>
                <a:gd name="connsiteY2" fmla="*/ 525089 h 540964"/>
                <a:gd name="connsiteX3" fmla="*/ 48721 w 991179"/>
                <a:gd name="connsiteY3" fmla="*/ 540964 h 540964"/>
                <a:gd name="connsiteX4" fmla="*/ 185246 w 991179"/>
                <a:gd name="connsiteY4" fmla="*/ 251187 h 540964"/>
                <a:gd name="connsiteX0" fmla="*/ 185246 w 991179"/>
                <a:gd name="connsiteY0" fmla="*/ 251187 h 581029"/>
                <a:gd name="connsiteX1" fmla="*/ 671021 w 991179"/>
                <a:gd name="connsiteY1" fmla="*/ 146412 h 581029"/>
                <a:gd name="connsiteX2" fmla="*/ 921846 w 991179"/>
                <a:gd name="connsiteY2" fmla="*/ 525089 h 581029"/>
                <a:gd name="connsiteX3" fmla="*/ 48721 w 991179"/>
                <a:gd name="connsiteY3" fmla="*/ 540964 h 581029"/>
                <a:gd name="connsiteX4" fmla="*/ 185246 w 991179"/>
                <a:gd name="connsiteY4" fmla="*/ 251187 h 581029"/>
                <a:gd name="connsiteX0" fmla="*/ 185246 w 991179"/>
                <a:gd name="connsiteY0" fmla="*/ 251187 h 585800"/>
                <a:gd name="connsiteX1" fmla="*/ 671021 w 991179"/>
                <a:gd name="connsiteY1" fmla="*/ 146412 h 585800"/>
                <a:gd name="connsiteX2" fmla="*/ 921846 w 991179"/>
                <a:gd name="connsiteY2" fmla="*/ 525089 h 585800"/>
                <a:gd name="connsiteX3" fmla="*/ 48721 w 991179"/>
                <a:gd name="connsiteY3" fmla="*/ 540964 h 585800"/>
                <a:gd name="connsiteX4" fmla="*/ 185246 w 991179"/>
                <a:gd name="connsiteY4" fmla="*/ 251187 h 585800"/>
                <a:gd name="connsiteX0" fmla="*/ 185246 w 974906"/>
                <a:gd name="connsiteY0" fmla="*/ 251187 h 585800"/>
                <a:gd name="connsiteX1" fmla="*/ 671021 w 974906"/>
                <a:gd name="connsiteY1" fmla="*/ 146412 h 585800"/>
                <a:gd name="connsiteX2" fmla="*/ 921846 w 974906"/>
                <a:gd name="connsiteY2" fmla="*/ 525089 h 585800"/>
                <a:gd name="connsiteX3" fmla="*/ 48721 w 974906"/>
                <a:gd name="connsiteY3" fmla="*/ 540964 h 585800"/>
                <a:gd name="connsiteX4" fmla="*/ 185246 w 974906"/>
                <a:gd name="connsiteY4" fmla="*/ 251187 h 585800"/>
                <a:gd name="connsiteX0" fmla="*/ 185246 w 1002893"/>
                <a:gd name="connsiteY0" fmla="*/ 251187 h 585800"/>
                <a:gd name="connsiteX1" fmla="*/ 671021 w 1002893"/>
                <a:gd name="connsiteY1" fmla="*/ 146412 h 585800"/>
                <a:gd name="connsiteX2" fmla="*/ 921846 w 1002893"/>
                <a:gd name="connsiteY2" fmla="*/ 525089 h 585800"/>
                <a:gd name="connsiteX3" fmla="*/ 48721 w 1002893"/>
                <a:gd name="connsiteY3" fmla="*/ 540964 h 585800"/>
                <a:gd name="connsiteX4" fmla="*/ 185246 w 1002893"/>
                <a:gd name="connsiteY4" fmla="*/ 251187 h 585800"/>
                <a:gd name="connsiteX0" fmla="*/ 185246 w 996535"/>
                <a:gd name="connsiteY0" fmla="*/ 251187 h 585800"/>
                <a:gd name="connsiteX1" fmla="*/ 671021 w 996535"/>
                <a:gd name="connsiteY1" fmla="*/ 146412 h 585800"/>
                <a:gd name="connsiteX2" fmla="*/ 921846 w 996535"/>
                <a:gd name="connsiteY2" fmla="*/ 525089 h 585800"/>
                <a:gd name="connsiteX3" fmla="*/ 48721 w 996535"/>
                <a:gd name="connsiteY3" fmla="*/ 540964 h 585800"/>
                <a:gd name="connsiteX4" fmla="*/ 185246 w 996535"/>
                <a:gd name="connsiteY4" fmla="*/ 251187 h 585800"/>
                <a:gd name="connsiteX0" fmla="*/ 179234 w 990523"/>
                <a:gd name="connsiteY0" fmla="*/ 251187 h 581250"/>
                <a:gd name="connsiteX1" fmla="*/ 665009 w 990523"/>
                <a:gd name="connsiteY1" fmla="*/ 146412 h 581250"/>
                <a:gd name="connsiteX2" fmla="*/ 915834 w 990523"/>
                <a:gd name="connsiteY2" fmla="*/ 525089 h 581250"/>
                <a:gd name="connsiteX3" fmla="*/ 52234 w 990523"/>
                <a:gd name="connsiteY3" fmla="*/ 534614 h 581250"/>
                <a:gd name="connsiteX4" fmla="*/ 179234 w 990523"/>
                <a:gd name="connsiteY4" fmla="*/ 251187 h 581250"/>
                <a:gd name="connsiteX0" fmla="*/ 188706 w 999995"/>
                <a:gd name="connsiteY0" fmla="*/ 251187 h 581250"/>
                <a:gd name="connsiteX1" fmla="*/ 674481 w 999995"/>
                <a:gd name="connsiteY1" fmla="*/ 146412 h 581250"/>
                <a:gd name="connsiteX2" fmla="*/ 925306 w 999995"/>
                <a:gd name="connsiteY2" fmla="*/ 525089 h 581250"/>
                <a:gd name="connsiteX3" fmla="*/ 61706 w 999995"/>
                <a:gd name="connsiteY3" fmla="*/ 534614 h 581250"/>
                <a:gd name="connsiteX4" fmla="*/ 188706 w 999995"/>
                <a:gd name="connsiteY4" fmla="*/ 251187 h 581250"/>
                <a:gd name="connsiteX0" fmla="*/ 188706 w 999995"/>
                <a:gd name="connsiteY0" fmla="*/ 251187 h 567228"/>
                <a:gd name="connsiteX1" fmla="*/ 674481 w 999995"/>
                <a:gd name="connsiteY1" fmla="*/ 146412 h 567228"/>
                <a:gd name="connsiteX2" fmla="*/ 925306 w 999995"/>
                <a:gd name="connsiteY2" fmla="*/ 525089 h 567228"/>
                <a:gd name="connsiteX3" fmla="*/ 61706 w 999995"/>
                <a:gd name="connsiteY3" fmla="*/ 534614 h 567228"/>
                <a:gd name="connsiteX4" fmla="*/ 188706 w 999995"/>
                <a:gd name="connsiteY4" fmla="*/ 251187 h 5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995" h="567228">
                  <a:moveTo>
                    <a:pt x="188706" y="251187"/>
                  </a:moveTo>
                  <a:cubicBezTo>
                    <a:pt x="131556" y="105137"/>
                    <a:pt x="464931" y="-171088"/>
                    <a:pt x="674481" y="146412"/>
                  </a:cubicBezTo>
                  <a:cubicBezTo>
                    <a:pt x="925306" y="-20521"/>
                    <a:pt x="1109456" y="507872"/>
                    <a:pt x="925306" y="525089"/>
                  </a:cubicBezTo>
                  <a:cubicBezTo>
                    <a:pt x="631089" y="552606"/>
                    <a:pt x="562298" y="599172"/>
                    <a:pt x="61706" y="534614"/>
                  </a:cubicBezTo>
                  <a:cubicBezTo>
                    <a:pt x="-29311" y="499405"/>
                    <a:pt x="-44127" y="232421"/>
                    <a:pt x="188706" y="251187"/>
                  </a:cubicBezTo>
                  <a:close/>
                </a:path>
              </a:pathLst>
            </a:custGeom>
            <a:grpFill/>
            <a:ln w="762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A1A640AB-4EBB-43EC-7CD3-AD3584616948}"/>
                </a:ext>
              </a:extLst>
            </p:cNvPr>
            <p:cNvGrpSpPr/>
            <p:nvPr/>
          </p:nvGrpSpPr>
          <p:grpSpPr>
            <a:xfrm>
              <a:off x="3340200" y="246524"/>
              <a:ext cx="1650679" cy="1628760"/>
              <a:chOff x="3340200" y="246524"/>
              <a:chExt cx="1650679" cy="1628760"/>
            </a:xfrm>
            <a:grpFill/>
          </p:grpSpPr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8807FDF5-22A8-EBE7-F5CF-6D1CAB814534}"/>
                  </a:ext>
                </a:extLst>
              </p:cNvPr>
              <p:cNvSpPr/>
              <p:nvPr/>
            </p:nvSpPr>
            <p:spPr>
              <a:xfrm>
                <a:off x="3665542" y="561949"/>
                <a:ext cx="999994" cy="999994"/>
              </a:xfrm>
              <a:prstGeom prst="ellipse">
                <a:avLst/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" name="Rectangle: Rounded Corners 110">
                <a:extLst>
                  <a:ext uri="{FF2B5EF4-FFF2-40B4-BE49-F238E27FC236}">
                    <a16:creationId xmlns:a16="http://schemas.microsoft.com/office/drawing/2014/main" id="{3AAD388C-B1A8-0232-7E1B-159220ABFBD3}"/>
                  </a:ext>
                </a:extLst>
              </p:cNvPr>
              <p:cNvSpPr/>
              <p:nvPr/>
            </p:nvSpPr>
            <p:spPr>
              <a:xfrm>
                <a:off x="3340200" y="992981"/>
                <a:ext cx="222150" cy="110747"/>
              </a:xfrm>
              <a:prstGeom prst="roundRect">
                <a:avLst>
                  <a:gd name="adj" fmla="val 50000"/>
                </a:avLst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" name="Rectangle: Rounded Corners 111">
                <a:extLst>
                  <a:ext uri="{FF2B5EF4-FFF2-40B4-BE49-F238E27FC236}">
                    <a16:creationId xmlns:a16="http://schemas.microsoft.com/office/drawing/2014/main" id="{9320649B-D6BC-6BC1-5F24-CFB14CC25DE5}"/>
                  </a:ext>
                </a:extLst>
              </p:cNvPr>
              <p:cNvSpPr/>
              <p:nvPr/>
            </p:nvSpPr>
            <p:spPr>
              <a:xfrm rot="18864637">
                <a:off x="3540372" y="1479560"/>
                <a:ext cx="222150" cy="110747"/>
              </a:xfrm>
              <a:prstGeom prst="roundRect">
                <a:avLst>
                  <a:gd name="adj" fmla="val 50000"/>
                </a:avLst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Rectangle: Rounded Corners 112">
                <a:extLst>
                  <a:ext uri="{FF2B5EF4-FFF2-40B4-BE49-F238E27FC236}">
                    <a16:creationId xmlns:a16="http://schemas.microsoft.com/office/drawing/2014/main" id="{3E297D48-B102-0865-3D1D-B302D4C9EDC9}"/>
                  </a:ext>
                </a:extLst>
              </p:cNvPr>
              <p:cNvSpPr/>
              <p:nvPr/>
            </p:nvSpPr>
            <p:spPr>
              <a:xfrm rot="16200000">
                <a:off x="4040370" y="1708835"/>
                <a:ext cx="222150" cy="110747"/>
              </a:xfrm>
              <a:prstGeom prst="roundRect">
                <a:avLst>
                  <a:gd name="adj" fmla="val 50000"/>
                </a:avLst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" name="Rectangle: Rounded Corners 113">
                <a:extLst>
                  <a:ext uri="{FF2B5EF4-FFF2-40B4-BE49-F238E27FC236}">
                    <a16:creationId xmlns:a16="http://schemas.microsoft.com/office/drawing/2014/main" id="{B79052CE-EE82-EBFE-B4A8-A0E5C881DC8B}"/>
                  </a:ext>
                </a:extLst>
              </p:cNvPr>
              <p:cNvSpPr/>
              <p:nvPr/>
            </p:nvSpPr>
            <p:spPr>
              <a:xfrm rot="13688724">
                <a:off x="4580450" y="1477975"/>
                <a:ext cx="222150" cy="110747"/>
              </a:xfrm>
              <a:prstGeom prst="roundRect">
                <a:avLst>
                  <a:gd name="adj" fmla="val 50000"/>
                </a:avLst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Rectangle: Rounded Corners 114">
                <a:extLst>
                  <a:ext uri="{FF2B5EF4-FFF2-40B4-BE49-F238E27FC236}">
                    <a16:creationId xmlns:a16="http://schemas.microsoft.com/office/drawing/2014/main" id="{C403A6B4-D3F6-0596-8554-2E82A61FD44A}"/>
                  </a:ext>
                </a:extLst>
              </p:cNvPr>
              <p:cNvSpPr/>
              <p:nvPr/>
            </p:nvSpPr>
            <p:spPr>
              <a:xfrm rot="10800000">
                <a:off x="4768729" y="992981"/>
                <a:ext cx="222150" cy="110747"/>
              </a:xfrm>
              <a:prstGeom prst="roundRect">
                <a:avLst>
                  <a:gd name="adj" fmla="val 50000"/>
                </a:avLst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Rectangle: Rounded Corners 115">
                <a:extLst>
                  <a:ext uri="{FF2B5EF4-FFF2-40B4-BE49-F238E27FC236}">
                    <a16:creationId xmlns:a16="http://schemas.microsoft.com/office/drawing/2014/main" id="{F6AF3244-2038-640C-95CF-F252865C5DC2}"/>
                  </a:ext>
                </a:extLst>
              </p:cNvPr>
              <p:cNvSpPr/>
              <p:nvPr/>
            </p:nvSpPr>
            <p:spPr>
              <a:xfrm rot="8272459">
                <a:off x="4580450" y="516568"/>
                <a:ext cx="222150" cy="110747"/>
              </a:xfrm>
              <a:prstGeom prst="roundRect">
                <a:avLst>
                  <a:gd name="adj" fmla="val 50000"/>
                </a:avLst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Rectangle: Rounded Corners 116">
                <a:extLst>
                  <a:ext uri="{FF2B5EF4-FFF2-40B4-BE49-F238E27FC236}">
                    <a16:creationId xmlns:a16="http://schemas.microsoft.com/office/drawing/2014/main" id="{EF505239-B5A8-EDE4-BF1D-1BE25A472ACD}"/>
                  </a:ext>
                </a:extLst>
              </p:cNvPr>
              <p:cNvSpPr/>
              <p:nvPr/>
            </p:nvSpPr>
            <p:spPr>
              <a:xfrm rot="5572904">
                <a:off x="4045884" y="302225"/>
                <a:ext cx="222150" cy="110747"/>
              </a:xfrm>
              <a:prstGeom prst="roundRect">
                <a:avLst>
                  <a:gd name="adj" fmla="val 50000"/>
                </a:avLst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" name="Rectangle: Rounded Corners 117">
                <a:extLst>
                  <a:ext uri="{FF2B5EF4-FFF2-40B4-BE49-F238E27FC236}">
                    <a16:creationId xmlns:a16="http://schemas.microsoft.com/office/drawing/2014/main" id="{759D947A-46BE-CF11-DD2C-CA5146C5EB9C}"/>
                  </a:ext>
                </a:extLst>
              </p:cNvPr>
              <p:cNvSpPr/>
              <p:nvPr/>
            </p:nvSpPr>
            <p:spPr>
              <a:xfrm rot="3067135">
                <a:off x="3544830" y="530586"/>
                <a:ext cx="222150" cy="110747"/>
              </a:xfrm>
              <a:prstGeom prst="roundRect">
                <a:avLst>
                  <a:gd name="adj" fmla="val 50000"/>
                </a:avLst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99" name="Rectangle 22">
              <a:extLst>
                <a:ext uri="{FF2B5EF4-FFF2-40B4-BE49-F238E27FC236}">
                  <a16:creationId xmlns:a16="http://schemas.microsoft.com/office/drawing/2014/main" id="{B7070A25-F7CF-4778-574B-474D32BA1973}"/>
                </a:ext>
              </a:extLst>
            </p:cNvPr>
            <p:cNvSpPr/>
            <p:nvPr/>
          </p:nvSpPr>
          <p:spPr>
            <a:xfrm>
              <a:off x="6249247" y="1564134"/>
              <a:ext cx="762213" cy="2449157"/>
            </a:xfrm>
            <a:custGeom>
              <a:avLst/>
              <a:gdLst>
                <a:gd name="connsiteX0" fmla="*/ 0 w 350013"/>
                <a:gd name="connsiteY0" fmla="*/ 0 h 2188807"/>
                <a:gd name="connsiteX1" fmla="*/ 350013 w 350013"/>
                <a:gd name="connsiteY1" fmla="*/ 0 h 2188807"/>
                <a:gd name="connsiteX2" fmla="*/ 350013 w 350013"/>
                <a:gd name="connsiteY2" fmla="*/ 2188807 h 2188807"/>
                <a:gd name="connsiteX3" fmla="*/ 0 w 350013"/>
                <a:gd name="connsiteY3" fmla="*/ 2188807 h 2188807"/>
                <a:gd name="connsiteX4" fmla="*/ 0 w 350013"/>
                <a:gd name="connsiteY4" fmla="*/ 0 h 2188807"/>
                <a:gd name="connsiteX0" fmla="*/ 107950 w 457963"/>
                <a:gd name="connsiteY0" fmla="*/ 0 h 2188807"/>
                <a:gd name="connsiteX1" fmla="*/ 457963 w 457963"/>
                <a:gd name="connsiteY1" fmla="*/ 0 h 2188807"/>
                <a:gd name="connsiteX2" fmla="*/ 457963 w 457963"/>
                <a:gd name="connsiteY2" fmla="*/ 2188807 h 2188807"/>
                <a:gd name="connsiteX3" fmla="*/ 0 w 457963"/>
                <a:gd name="connsiteY3" fmla="*/ 2118957 h 2188807"/>
                <a:gd name="connsiteX4" fmla="*/ 107950 w 457963"/>
                <a:gd name="connsiteY4" fmla="*/ 0 h 2188807"/>
                <a:gd name="connsiteX0" fmla="*/ 107950 w 565913"/>
                <a:gd name="connsiteY0" fmla="*/ 0 h 2138007"/>
                <a:gd name="connsiteX1" fmla="*/ 457963 w 565913"/>
                <a:gd name="connsiteY1" fmla="*/ 0 h 2138007"/>
                <a:gd name="connsiteX2" fmla="*/ 565913 w 565913"/>
                <a:gd name="connsiteY2" fmla="*/ 2138007 h 2138007"/>
                <a:gd name="connsiteX3" fmla="*/ 0 w 565913"/>
                <a:gd name="connsiteY3" fmla="*/ 2118957 h 2138007"/>
                <a:gd name="connsiteX4" fmla="*/ 107950 w 565913"/>
                <a:gd name="connsiteY4" fmla="*/ 0 h 2138007"/>
                <a:gd name="connsiteX0" fmla="*/ 107950 w 565913"/>
                <a:gd name="connsiteY0" fmla="*/ 254000 h 2392007"/>
                <a:gd name="connsiteX1" fmla="*/ 299213 w 565913"/>
                <a:gd name="connsiteY1" fmla="*/ 0 h 2392007"/>
                <a:gd name="connsiteX2" fmla="*/ 565913 w 565913"/>
                <a:gd name="connsiteY2" fmla="*/ 2392007 h 2392007"/>
                <a:gd name="connsiteX3" fmla="*/ 0 w 565913"/>
                <a:gd name="connsiteY3" fmla="*/ 2372957 h 2392007"/>
                <a:gd name="connsiteX4" fmla="*/ 107950 w 565913"/>
                <a:gd name="connsiteY4" fmla="*/ 254000 h 2392007"/>
                <a:gd name="connsiteX0" fmla="*/ 0 w 572263"/>
                <a:gd name="connsiteY0" fmla="*/ 0 h 2493607"/>
                <a:gd name="connsiteX1" fmla="*/ 305563 w 572263"/>
                <a:gd name="connsiteY1" fmla="*/ 101600 h 2493607"/>
                <a:gd name="connsiteX2" fmla="*/ 572263 w 572263"/>
                <a:gd name="connsiteY2" fmla="*/ 2493607 h 2493607"/>
                <a:gd name="connsiteX3" fmla="*/ 6350 w 572263"/>
                <a:gd name="connsiteY3" fmla="*/ 2474557 h 2493607"/>
                <a:gd name="connsiteX4" fmla="*/ 0 w 572263"/>
                <a:gd name="connsiteY4" fmla="*/ 0 h 2493607"/>
                <a:gd name="connsiteX0" fmla="*/ 0 w 642113"/>
                <a:gd name="connsiteY0" fmla="*/ 0 h 2449157"/>
                <a:gd name="connsiteX1" fmla="*/ 375413 w 642113"/>
                <a:gd name="connsiteY1" fmla="*/ 57150 h 2449157"/>
                <a:gd name="connsiteX2" fmla="*/ 642113 w 642113"/>
                <a:gd name="connsiteY2" fmla="*/ 2449157 h 2449157"/>
                <a:gd name="connsiteX3" fmla="*/ 76200 w 642113"/>
                <a:gd name="connsiteY3" fmla="*/ 2430107 h 2449157"/>
                <a:gd name="connsiteX4" fmla="*/ 0 w 642113"/>
                <a:gd name="connsiteY4" fmla="*/ 0 h 2449157"/>
                <a:gd name="connsiteX0" fmla="*/ 0 w 642113"/>
                <a:gd name="connsiteY0" fmla="*/ 0 h 2449157"/>
                <a:gd name="connsiteX1" fmla="*/ 375413 w 642113"/>
                <a:gd name="connsiteY1" fmla="*/ 57150 h 2449157"/>
                <a:gd name="connsiteX2" fmla="*/ 642113 w 642113"/>
                <a:gd name="connsiteY2" fmla="*/ 2449157 h 2449157"/>
                <a:gd name="connsiteX3" fmla="*/ 12700 w 642113"/>
                <a:gd name="connsiteY3" fmla="*/ 2392007 h 2449157"/>
                <a:gd name="connsiteX4" fmla="*/ 0 w 642113"/>
                <a:gd name="connsiteY4" fmla="*/ 0 h 2449157"/>
                <a:gd name="connsiteX0" fmla="*/ 0 w 642113"/>
                <a:gd name="connsiteY0" fmla="*/ 0 h 2449157"/>
                <a:gd name="connsiteX1" fmla="*/ 375413 w 642113"/>
                <a:gd name="connsiteY1" fmla="*/ 57150 h 2449157"/>
                <a:gd name="connsiteX2" fmla="*/ 642113 w 642113"/>
                <a:gd name="connsiteY2" fmla="*/ 2449157 h 2449157"/>
                <a:gd name="connsiteX3" fmla="*/ 12700 w 642113"/>
                <a:gd name="connsiteY3" fmla="*/ 2392007 h 2449157"/>
                <a:gd name="connsiteX4" fmla="*/ 0 w 642113"/>
                <a:gd name="connsiteY4" fmla="*/ 0 h 2449157"/>
                <a:gd name="connsiteX0" fmla="*/ 8354 w 650467"/>
                <a:gd name="connsiteY0" fmla="*/ 0 h 2449157"/>
                <a:gd name="connsiteX1" fmla="*/ 383767 w 650467"/>
                <a:gd name="connsiteY1" fmla="*/ 57150 h 2449157"/>
                <a:gd name="connsiteX2" fmla="*/ 650467 w 650467"/>
                <a:gd name="connsiteY2" fmla="*/ 2449157 h 2449157"/>
                <a:gd name="connsiteX3" fmla="*/ 21054 w 650467"/>
                <a:gd name="connsiteY3" fmla="*/ 2392007 h 2449157"/>
                <a:gd name="connsiteX4" fmla="*/ 8354 w 650467"/>
                <a:gd name="connsiteY4" fmla="*/ 0 h 2449157"/>
                <a:gd name="connsiteX0" fmla="*/ 7161 w 649274"/>
                <a:gd name="connsiteY0" fmla="*/ 0 h 2449157"/>
                <a:gd name="connsiteX1" fmla="*/ 382574 w 649274"/>
                <a:gd name="connsiteY1" fmla="*/ 57150 h 2449157"/>
                <a:gd name="connsiteX2" fmla="*/ 649274 w 649274"/>
                <a:gd name="connsiteY2" fmla="*/ 2449157 h 2449157"/>
                <a:gd name="connsiteX3" fmla="*/ 19861 w 649274"/>
                <a:gd name="connsiteY3" fmla="*/ 2392007 h 2449157"/>
                <a:gd name="connsiteX4" fmla="*/ 7161 w 649274"/>
                <a:gd name="connsiteY4" fmla="*/ 0 h 2449157"/>
                <a:gd name="connsiteX0" fmla="*/ 7161 w 783517"/>
                <a:gd name="connsiteY0" fmla="*/ 0 h 2449157"/>
                <a:gd name="connsiteX1" fmla="*/ 382574 w 783517"/>
                <a:gd name="connsiteY1" fmla="*/ 57150 h 2449157"/>
                <a:gd name="connsiteX2" fmla="*/ 649274 w 783517"/>
                <a:gd name="connsiteY2" fmla="*/ 2449157 h 2449157"/>
                <a:gd name="connsiteX3" fmla="*/ 19861 w 783517"/>
                <a:gd name="connsiteY3" fmla="*/ 2392007 h 2449157"/>
                <a:gd name="connsiteX4" fmla="*/ 7161 w 783517"/>
                <a:gd name="connsiteY4" fmla="*/ 0 h 2449157"/>
                <a:gd name="connsiteX0" fmla="*/ 7161 w 762213"/>
                <a:gd name="connsiteY0" fmla="*/ 0 h 2449157"/>
                <a:gd name="connsiteX1" fmla="*/ 382574 w 762213"/>
                <a:gd name="connsiteY1" fmla="*/ 57150 h 2449157"/>
                <a:gd name="connsiteX2" fmla="*/ 623874 w 762213"/>
                <a:gd name="connsiteY2" fmla="*/ 2449157 h 2449157"/>
                <a:gd name="connsiteX3" fmla="*/ 19861 w 762213"/>
                <a:gd name="connsiteY3" fmla="*/ 2392007 h 2449157"/>
                <a:gd name="connsiteX4" fmla="*/ 7161 w 762213"/>
                <a:gd name="connsiteY4" fmla="*/ 0 h 2449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213" h="2449157">
                  <a:moveTo>
                    <a:pt x="7161" y="0"/>
                  </a:moveTo>
                  <a:lnTo>
                    <a:pt x="382574" y="57150"/>
                  </a:lnTo>
                  <a:cubicBezTo>
                    <a:pt x="471474" y="854486"/>
                    <a:pt x="1011224" y="1620071"/>
                    <a:pt x="623874" y="2449157"/>
                  </a:cubicBezTo>
                  <a:lnTo>
                    <a:pt x="19861" y="2392007"/>
                  </a:lnTo>
                  <a:cubicBezTo>
                    <a:pt x="468594" y="1611605"/>
                    <a:pt x="-66922" y="653402"/>
                    <a:pt x="7161" y="0"/>
                  </a:cubicBezTo>
                  <a:close/>
                </a:path>
              </a:pathLst>
            </a:custGeom>
            <a:grpFill/>
            <a:ln w="762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9B46645D-D6F7-C7AF-6316-087DEED540B3}"/>
                </a:ext>
              </a:extLst>
            </p:cNvPr>
            <p:cNvGrpSpPr/>
            <p:nvPr/>
          </p:nvGrpSpPr>
          <p:grpSpPr>
            <a:xfrm>
              <a:off x="5170310" y="427539"/>
              <a:ext cx="2752441" cy="1841074"/>
              <a:chOff x="5158273" y="441829"/>
              <a:chExt cx="2752441" cy="1841074"/>
            </a:xfrm>
            <a:grpFill/>
          </p:grpSpPr>
          <p:sp>
            <p:nvSpPr>
              <p:cNvPr id="102" name="Rectangle 23">
                <a:extLst>
                  <a:ext uri="{FF2B5EF4-FFF2-40B4-BE49-F238E27FC236}">
                    <a16:creationId xmlns:a16="http://schemas.microsoft.com/office/drawing/2014/main" id="{C5C21AD6-BE4D-7031-D3D0-7B61E8C17444}"/>
                  </a:ext>
                </a:extLst>
              </p:cNvPr>
              <p:cNvSpPr/>
              <p:nvPr/>
            </p:nvSpPr>
            <p:spPr>
              <a:xfrm rot="14769246">
                <a:off x="6052338" y="608112"/>
                <a:ext cx="1213050" cy="1012094"/>
              </a:xfrm>
              <a:custGeom>
                <a:avLst/>
                <a:gdLst>
                  <a:gd name="connsiteX0" fmla="*/ 0 w 356660"/>
                  <a:gd name="connsiteY0" fmla="*/ 0 h 70297"/>
                  <a:gd name="connsiteX1" fmla="*/ 356660 w 356660"/>
                  <a:gd name="connsiteY1" fmla="*/ 0 h 70297"/>
                  <a:gd name="connsiteX2" fmla="*/ 356660 w 356660"/>
                  <a:gd name="connsiteY2" fmla="*/ 70297 h 70297"/>
                  <a:gd name="connsiteX3" fmla="*/ 0 w 356660"/>
                  <a:gd name="connsiteY3" fmla="*/ 70297 h 70297"/>
                  <a:gd name="connsiteX4" fmla="*/ 0 w 356660"/>
                  <a:gd name="connsiteY4" fmla="*/ 0 h 70297"/>
                  <a:gd name="connsiteX0" fmla="*/ 0 w 1220260"/>
                  <a:gd name="connsiteY0" fmla="*/ 0 h 844997"/>
                  <a:gd name="connsiteX1" fmla="*/ 356660 w 1220260"/>
                  <a:gd name="connsiteY1" fmla="*/ 0 h 844997"/>
                  <a:gd name="connsiteX2" fmla="*/ 1220260 w 1220260"/>
                  <a:gd name="connsiteY2" fmla="*/ 844997 h 844997"/>
                  <a:gd name="connsiteX3" fmla="*/ 0 w 1220260"/>
                  <a:gd name="connsiteY3" fmla="*/ 70297 h 844997"/>
                  <a:gd name="connsiteX4" fmla="*/ 0 w 1220260"/>
                  <a:gd name="connsiteY4" fmla="*/ 0 h 8449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0 w 1220260"/>
                  <a:gd name="connsiteY3" fmla="*/ 159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62000 w 1220260"/>
                  <a:gd name="connsiteY3" fmla="*/ 667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57238 w 1220260"/>
                  <a:gd name="connsiteY3" fmla="*/ 743397 h 933897"/>
                  <a:gd name="connsiteX4" fmla="*/ 0 w 1220260"/>
                  <a:gd name="connsiteY4" fmla="*/ 88900 h 933897"/>
                  <a:gd name="connsiteX0" fmla="*/ 0 w 1201210"/>
                  <a:gd name="connsiteY0" fmla="*/ 88900 h 943422"/>
                  <a:gd name="connsiteX1" fmla="*/ 128060 w 1201210"/>
                  <a:gd name="connsiteY1" fmla="*/ 0 h 943422"/>
                  <a:gd name="connsiteX2" fmla="*/ 1201210 w 1201210"/>
                  <a:gd name="connsiteY2" fmla="*/ 943422 h 943422"/>
                  <a:gd name="connsiteX3" fmla="*/ 757238 w 1201210"/>
                  <a:gd name="connsiteY3" fmla="*/ 743397 h 943422"/>
                  <a:gd name="connsiteX4" fmla="*/ 0 w 1201210"/>
                  <a:gd name="connsiteY4" fmla="*/ 88900 h 943422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0 w 1182160"/>
                  <a:gd name="connsiteY4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0 w 1182160"/>
                  <a:gd name="connsiteY5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0 w 1182160"/>
                  <a:gd name="connsiteY6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177397"/>
                  <a:gd name="connsiteY0" fmla="*/ 136525 h 957710"/>
                  <a:gd name="connsiteX1" fmla="*/ 123297 w 1177397"/>
                  <a:gd name="connsiteY1" fmla="*/ 0 h 957710"/>
                  <a:gd name="connsiteX2" fmla="*/ 1177397 w 1177397"/>
                  <a:gd name="connsiteY2" fmla="*/ 957710 h 957710"/>
                  <a:gd name="connsiteX3" fmla="*/ 752475 w 1177397"/>
                  <a:gd name="connsiteY3" fmla="*/ 743397 h 957710"/>
                  <a:gd name="connsiteX4" fmla="*/ 712787 w 1177397"/>
                  <a:gd name="connsiteY4" fmla="*/ 632620 h 957710"/>
                  <a:gd name="connsiteX5" fmla="*/ 550862 w 1177397"/>
                  <a:gd name="connsiteY5" fmla="*/ 665957 h 957710"/>
                  <a:gd name="connsiteX6" fmla="*/ 488950 w 1177397"/>
                  <a:gd name="connsiteY6" fmla="*/ 575470 h 957710"/>
                  <a:gd name="connsiteX7" fmla="*/ 0 w 1177397"/>
                  <a:gd name="connsiteY7" fmla="*/ 136525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60095 h 995567"/>
                  <a:gd name="connsiteX1" fmla="*/ 85197 w 1139297"/>
                  <a:gd name="connsiteY1" fmla="*/ 37857 h 995567"/>
                  <a:gd name="connsiteX2" fmla="*/ 1139297 w 1139297"/>
                  <a:gd name="connsiteY2" fmla="*/ 995567 h 995567"/>
                  <a:gd name="connsiteX3" fmla="*/ 714375 w 1139297"/>
                  <a:gd name="connsiteY3" fmla="*/ 781254 h 995567"/>
                  <a:gd name="connsiteX4" fmla="*/ 674687 w 1139297"/>
                  <a:gd name="connsiteY4" fmla="*/ 670477 h 995567"/>
                  <a:gd name="connsiteX5" fmla="*/ 512762 w 1139297"/>
                  <a:gd name="connsiteY5" fmla="*/ 703814 h 995567"/>
                  <a:gd name="connsiteX6" fmla="*/ 450850 w 1139297"/>
                  <a:gd name="connsiteY6" fmla="*/ 613327 h 995567"/>
                  <a:gd name="connsiteX7" fmla="*/ 0 w 1139297"/>
                  <a:gd name="connsiteY7" fmla="*/ 160095 h 995567"/>
                  <a:gd name="connsiteX0" fmla="*/ 0 w 1169469"/>
                  <a:gd name="connsiteY0" fmla="*/ 163483 h 998955"/>
                  <a:gd name="connsiteX1" fmla="*/ 85197 w 1169469"/>
                  <a:gd name="connsiteY1" fmla="*/ 41245 h 998955"/>
                  <a:gd name="connsiteX2" fmla="*/ 1139297 w 1169469"/>
                  <a:gd name="connsiteY2" fmla="*/ 998955 h 998955"/>
                  <a:gd name="connsiteX3" fmla="*/ 714375 w 1169469"/>
                  <a:gd name="connsiteY3" fmla="*/ 784642 h 998955"/>
                  <a:gd name="connsiteX4" fmla="*/ 674687 w 1169469"/>
                  <a:gd name="connsiteY4" fmla="*/ 673865 h 998955"/>
                  <a:gd name="connsiteX5" fmla="*/ 512762 w 1169469"/>
                  <a:gd name="connsiteY5" fmla="*/ 707202 h 998955"/>
                  <a:gd name="connsiteX6" fmla="*/ 450850 w 1169469"/>
                  <a:gd name="connsiteY6" fmla="*/ 616715 h 998955"/>
                  <a:gd name="connsiteX7" fmla="*/ 0 w 1169469"/>
                  <a:gd name="connsiteY7" fmla="*/ 163483 h 998955"/>
                  <a:gd name="connsiteX0" fmla="*/ 0 w 1215158"/>
                  <a:gd name="connsiteY0" fmla="*/ 163483 h 998955"/>
                  <a:gd name="connsiteX1" fmla="*/ 85197 w 1215158"/>
                  <a:gd name="connsiteY1" fmla="*/ 41245 h 998955"/>
                  <a:gd name="connsiteX2" fmla="*/ 1186922 w 1215158"/>
                  <a:gd name="connsiteY2" fmla="*/ 998955 h 998955"/>
                  <a:gd name="connsiteX3" fmla="*/ 714375 w 1215158"/>
                  <a:gd name="connsiteY3" fmla="*/ 784642 h 998955"/>
                  <a:gd name="connsiteX4" fmla="*/ 674687 w 1215158"/>
                  <a:gd name="connsiteY4" fmla="*/ 673865 h 998955"/>
                  <a:gd name="connsiteX5" fmla="*/ 512762 w 1215158"/>
                  <a:gd name="connsiteY5" fmla="*/ 707202 h 998955"/>
                  <a:gd name="connsiteX6" fmla="*/ 450850 w 1215158"/>
                  <a:gd name="connsiteY6" fmla="*/ 616715 h 998955"/>
                  <a:gd name="connsiteX7" fmla="*/ 0 w 1215158"/>
                  <a:gd name="connsiteY7" fmla="*/ 163483 h 998955"/>
                  <a:gd name="connsiteX0" fmla="*/ 0 w 1215158"/>
                  <a:gd name="connsiteY0" fmla="*/ 163483 h 999381"/>
                  <a:gd name="connsiteX1" fmla="*/ 85197 w 1215158"/>
                  <a:gd name="connsiteY1" fmla="*/ 41245 h 999381"/>
                  <a:gd name="connsiteX2" fmla="*/ 1186922 w 1215158"/>
                  <a:gd name="connsiteY2" fmla="*/ 998955 h 999381"/>
                  <a:gd name="connsiteX3" fmla="*/ 714375 w 1215158"/>
                  <a:gd name="connsiteY3" fmla="*/ 784642 h 999381"/>
                  <a:gd name="connsiteX4" fmla="*/ 674687 w 1215158"/>
                  <a:gd name="connsiteY4" fmla="*/ 673865 h 999381"/>
                  <a:gd name="connsiteX5" fmla="*/ 512762 w 1215158"/>
                  <a:gd name="connsiteY5" fmla="*/ 707202 h 999381"/>
                  <a:gd name="connsiteX6" fmla="*/ 450850 w 1215158"/>
                  <a:gd name="connsiteY6" fmla="*/ 616715 h 999381"/>
                  <a:gd name="connsiteX7" fmla="*/ 0 w 1215158"/>
                  <a:gd name="connsiteY7" fmla="*/ 163483 h 999381"/>
                  <a:gd name="connsiteX0" fmla="*/ 0 w 1213050"/>
                  <a:gd name="connsiteY0" fmla="*/ 176196 h 1012094"/>
                  <a:gd name="connsiteX1" fmla="*/ 85197 w 1213050"/>
                  <a:gd name="connsiteY1" fmla="*/ 53958 h 1012094"/>
                  <a:gd name="connsiteX2" fmla="*/ 1186922 w 1213050"/>
                  <a:gd name="connsiteY2" fmla="*/ 1011668 h 1012094"/>
                  <a:gd name="connsiteX3" fmla="*/ 714375 w 1213050"/>
                  <a:gd name="connsiteY3" fmla="*/ 797355 h 1012094"/>
                  <a:gd name="connsiteX4" fmla="*/ 674687 w 1213050"/>
                  <a:gd name="connsiteY4" fmla="*/ 686578 h 1012094"/>
                  <a:gd name="connsiteX5" fmla="*/ 512762 w 1213050"/>
                  <a:gd name="connsiteY5" fmla="*/ 719915 h 1012094"/>
                  <a:gd name="connsiteX6" fmla="*/ 450850 w 1213050"/>
                  <a:gd name="connsiteY6" fmla="*/ 629428 h 1012094"/>
                  <a:gd name="connsiteX7" fmla="*/ 0 w 1213050"/>
                  <a:gd name="connsiteY7" fmla="*/ 176196 h 1012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3050" h="1012094">
                    <a:moveTo>
                      <a:pt x="0" y="176196"/>
                    </a:moveTo>
                    <a:lnTo>
                      <a:pt x="85197" y="53958"/>
                    </a:lnTo>
                    <a:cubicBezTo>
                      <a:pt x="722313" y="-217354"/>
                      <a:pt x="1349905" y="601943"/>
                      <a:pt x="1186922" y="1011668"/>
                    </a:cubicBezTo>
                    <a:cubicBezTo>
                      <a:pt x="1110369" y="1021192"/>
                      <a:pt x="871891" y="868793"/>
                      <a:pt x="714375" y="797355"/>
                    </a:cubicBezTo>
                    <a:cubicBezTo>
                      <a:pt x="664633" y="757254"/>
                      <a:pt x="724429" y="726679"/>
                      <a:pt x="674687" y="686578"/>
                    </a:cubicBezTo>
                    <a:cubicBezTo>
                      <a:pt x="639762" y="659590"/>
                      <a:pt x="604837" y="785003"/>
                      <a:pt x="512762" y="719915"/>
                    </a:cubicBezTo>
                    <a:cubicBezTo>
                      <a:pt x="485775" y="689753"/>
                      <a:pt x="477837" y="659590"/>
                      <a:pt x="450850" y="629428"/>
                    </a:cubicBezTo>
                    <a:cubicBezTo>
                      <a:pt x="319616" y="643451"/>
                      <a:pt x="45508" y="357436"/>
                      <a:pt x="0" y="176196"/>
                    </a:cubicBezTo>
                    <a:close/>
                  </a:path>
                </a:pathLst>
              </a:cu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23">
                <a:extLst>
                  <a:ext uri="{FF2B5EF4-FFF2-40B4-BE49-F238E27FC236}">
                    <a16:creationId xmlns:a16="http://schemas.microsoft.com/office/drawing/2014/main" id="{2BAB62F9-2DA4-E277-8D60-477077DE43B8}"/>
                  </a:ext>
                </a:extLst>
              </p:cNvPr>
              <p:cNvSpPr/>
              <p:nvPr/>
            </p:nvSpPr>
            <p:spPr>
              <a:xfrm>
                <a:off x="6697664" y="1270809"/>
                <a:ext cx="1213050" cy="1012094"/>
              </a:xfrm>
              <a:custGeom>
                <a:avLst/>
                <a:gdLst>
                  <a:gd name="connsiteX0" fmla="*/ 0 w 356660"/>
                  <a:gd name="connsiteY0" fmla="*/ 0 h 70297"/>
                  <a:gd name="connsiteX1" fmla="*/ 356660 w 356660"/>
                  <a:gd name="connsiteY1" fmla="*/ 0 h 70297"/>
                  <a:gd name="connsiteX2" fmla="*/ 356660 w 356660"/>
                  <a:gd name="connsiteY2" fmla="*/ 70297 h 70297"/>
                  <a:gd name="connsiteX3" fmla="*/ 0 w 356660"/>
                  <a:gd name="connsiteY3" fmla="*/ 70297 h 70297"/>
                  <a:gd name="connsiteX4" fmla="*/ 0 w 356660"/>
                  <a:gd name="connsiteY4" fmla="*/ 0 h 70297"/>
                  <a:gd name="connsiteX0" fmla="*/ 0 w 1220260"/>
                  <a:gd name="connsiteY0" fmla="*/ 0 h 844997"/>
                  <a:gd name="connsiteX1" fmla="*/ 356660 w 1220260"/>
                  <a:gd name="connsiteY1" fmla="*/ 0 h 844997"/>
                  <a:gd name="connsiteX2" fmla="*/ 1220260 w 1220260"/>
                  <a:gd name="connsiteY2" fmla="*/ 844997 h 844997"/>
                  <a:gd name="connsiteX3" fmla="*/ 0 w 1220260"/>
                  <a:gd name="connsiteY3" fmla="*/ 70297 h 844997"/>
                  <a:gd name="connsiteX4" fmla="*/ 0 w 1220260"/>
                  <a:gd name="connsiteY4" fmla="*/ 0 h 8449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0 w 1220260"/>
                  <a:gd name="connsiteY3" fmla="*/ 159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62000 w 1220260"/>
                  <a:gd name="connsiteY3" fmla="*/ 667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57238 w 1220260"/>
                  <a:gd name="connsiteY3" fmla="*/ 743397 h 933897"/>
                  <a:gd name="connsiteX4" fmla="*/ 0 w 1220260"/>
                  <a:gd name="connsiteY4" fmla="*/ 88900 h 933897"/>
                  <a:gd name="connsiteX0" fmla="*/ 0 w 1201210"/>
                  <a:gd name="connsiteY0" fmla="*/ 88900 h 943422"/>
                  <a:gd name="connsiteX1" fmla="*/ 128060 w 1201210"/>
                  <a:gd name="connsiteY1" fmla="*/ 0 h 943422"/>
                  <a:gd name="connsiteX2" fmla="*/ 1201210 w 1201210"/>
                  <a:gd name="connsiteY2" fmla="*/ 943422 h 943422"/>
                  <a:gd name="connsiteX3" fmla="*/ 757238 w 1201210"/>
                  <a:gd name="connsiteY3" fmla="*/ 743397 h 943422"/>
                  <a:gd name="connsiteX4" fmla="*/ 0 w 1201210"/>
                  <a:gd name="connsiteY4" fmla="*/ 88900 h 943422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0 w 1182160"/>
                  <a:gd name="connsiteY4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0 w 1182160"/>
                  <a:gd name="connsiteY5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0 w 1182160"/>
                  <a:gd name="connsiteY6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177397"/>
                  <a:gd name="connsiteY0" fmla="*/ 136525 h 957710"/>
                  <a:gd name="connsiteX1" fmla="*/ 123297 w 1177397"/>
                  <a:gd name="connsiteY1" fmla="*/ 0 h 957710"/>
                  <a:gd name="connsiteX2" fmla="*/ 1177397 w 1177397"/>
                  <a:gd name="connsiteY2" fmla="*/ 957710 h 957710"/>
                  <a:gd name="connsiteX3" fmla="*/ 752475 w 1177397"/>
                  <a:gd name="connsiteY3" fmla="*/ 743397 h 957710"/>
                  <a:gd name="connsiteX4" fmla="*/ 712787 w 1177397"/>
                  <a:gd name="connsiteY4" fmla="*/ 632620 h 957710"/>
                  <a:gd name="connsiteX5" fmla="*/ 550862 w 1177397"/>
                  <a:gd name="connsiteY5" fmla="*/ 665957 h 957710"/>
                  <a:gd name="connsiteX6" fmla="*/ 488950 w 1177397"/>
                  <a:gd name="connsiteY6" fmla="*/ 575470 h 957710"/>
                  <a:gd name="connsiteX7" fmla="*/ 0 w 1177397"/>
                  <a:gd name="connsiteY7" fmla="*/ 136525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60095 h 995567"/>
                  <a:gd name="connsiteX1" fmla="*/ 85197 w 1139297"/>
                  <a:gd name="connsiteY1" fmla="*/ 37857 h 995567"/>
                  <a:gd name="connsiteX2" fmla="*/ 1139297 w 1139297"/>
                  <a:gd name="connsiteY2" fmla="*/ 995567 h 995567"/>
                  <a:gd name="connsiteX3" fmla="*/ 714375 w 1139297"/>
                  <a:gd name="connsiteY3" fmla="*/ 781254 h 995567"/>
                  <a:gd name="connsiteX4" fmla="*/ 674687 w 1139297"/>
                  <a:gd name="connsiteY4" fmla="*/ 670477 h 995567"/>
                  <a:gd name="connsiteX5" fmla="*/ 512762 w 1139297"/>
                  <a:gd name="connsiteY5" fmla="*/ 703814 h 995567"/>
                  <a:gd name="connsiteX6" fmla="*/ 450850 w 1139297"/>
                  <a:gd name="connsiteY6" fmla="*/ 613327 h 995567"/>
                  <a:gd name="connsiteX7" fmla="*/ 0 w 1139297"/>
                  <a:gd name="connsiteY7" fmla="*/ 160095 h 995567"/>
                  <a:gd name="connsiteX0" fmla="*/ 0 w 1169469"/>
                  <a:gd name="connsiteY0" fmla="*/ 163483 h 998955"/>
                  <a:gd name="connsiteX1" fmla="*/ 85197 w 1169469"/>
                  <a:gd name="connsiteY1" fmla="*/ 41245 h 998955"/>
                  <a:gd name="connsiteX2" fmla="*/ 1139297 w 1169469"/>
                  <a:gd name="connsiteY2" fmla="*/ 998955 h 998955"/>
                  <a:gd name="connsiteX3" fmla="*/ 714375 w 1169469"/>
                  <a:gd name="connsiteY3" fmla="*/ 784642 h 998955"/>
                  <a:gd name="connsiteX4" fmla="*/ 674687 w 1169469"/>
                  <a:gd name="connsiteY4" fmla="*/ 673865 h 998955"/>
                  <a:gd name="connsiteX5" fmla="*/ 512762 w 1169469"/>
                  <a:gd name="connsiteY5" fmla="*/ 707202 h 998955"/>
                  <a:gd name="connsiteX6" fmla="*/ 450850 w 1169469"/>
                  <a:gd name="connsiteY6" fmla="*/ 616715 h 998955"/>
                  <a:gd name="connsiteX7" fmla="*/ 0 w 1169469"/>
                  <a:gd name="connsiteY7" fmla="*/ 163483 h 998955"/>
                  <a:gd name="connsiteX0" fmla="*/ 0 w 1215158"/>
                  <a:gd name="connsiteY0" fmla="*/ 163483 h 998955"/>
                  <a:gd name="connsiteX1" fmla="*/ 85197 w 1215158"/>
                  <a:gd name="connsiteY1" fmla="*/ 41245 h 998955"/>
                  <a:gd name="connsiteX2" fmla="*/ 1186922 w 1215158"/>
                  <a:gd name="connsiteY2" fmla="*/ 998955 h 998955"/>
                  <a:gd name="connsiteX3" fmla="*/ 714375 w 1215158"/>
                  <a:gd name="connsiteY3" fmla="*/ 784642 h 998955"/>
                  <a:gd name="connsiteX4" fmla="*/ 674687 w 1215158"/>
                  <a:gd name="connsiteY4" fmla="*/ 673865 h 998955"/>
                  <a:gd name="connsiteX5" fmla="*/ 512762 w 1215158"/>
                  <a:gd name="connsiteY5" fmla="*/ 707202 h 998955"/>
                  <a:gd name="connsiteX6" fmla="*/ 450850 w 1215158"/>
                  <a:gd name="connsiteY6" fmla="*/ 616715 h 998955"/>
                  <a:gd name="connsiteX7" fmla="*/ 0 w 1215158"/>
                  <a:gd name="connsiteY7" fmla="*/ 163483 h 998955"/>
                  <a:gd name="connsiteX0" fmla="*/ 0 w 1215158"/>
                  <a:gd name="connsiteY0" fmla="*/ 163483 h 999381"/>
                  <a:gd name="connsiteX1" fmla="*/ 85197 w 1215158"/>
                  <a:gd name="connsiteY1" fmla="*/ 41245 h 999381"/>
                  <a:gd name="connsiteX2" fmla="*/ 1186922 w 1215158"/>
                  <a:gd name="connsiteY2" fmla="*/ 998955 h 999381"/>
                  <a:gd name="connsiteX3" fmla="*/ 714375 w 1215158"/>
                  <a:gd name="connsiteY3" fmla="*/ 784642 h 999381"/>
                  <a:gd name="connsiteX4" fmla="*/ 674687 w 1215158"/>
                  <a:gd name="connsiteY4" fmla="*/ 673865 h 999381"/>
                  <a:gd name="connsiteX5" fmla="*/ 512762 w 1215158"/>
                  <a:gd name="connsiteY5" fmla="*/ 707202 h 999381"/>
                  <a:gd name="connsiteX6" fmla="*/ 450850 w 1215158"/>
                  <a:gd name="connsiteY6" fmla="*/ 616715 h 999381"/>
                  <a:gd name="connsiteX7" fmla="*/ 0 w 1215158"/>
                  <a:gd name="connsiteY7" fmla="*/ 163483 h 999381"/>
                  <a:gd name="connsiteX0" fmla="*/ 0 w 1213050"/>
                  <a:gd name="connsiteY0" fmla="*/ 176196 h 1012094"/>
                  <a:gd name="connsiteX1" fmla="*/ 85197 w 1213050"/>
                  <a:gd name="connsiteY1" fmla="*/ 53958 h 1012094"/>
                  <a:gd name="connsiteX2" fmla="*/ 1186922 w 1213050"/>
                  <a:gd name="connsiteY2" fmla="*/ 1011668 h 1012094"/>
                  <a:gd name="connsiteX3" fmla="*/ 714375 w 1213050"/>
                  <a:gd name="connsiteY3" fmla="*/ 797355 h 1012094"/>
                  <a:gd name="connsiteX4" fmla="*/ 674687 w 1213050"/>
                  <a:gd name="connsiteY4" fmla="*/ 686578 h 1012094"/>
                  <a:gd name="connsiteX5" fmla="*/ 512762 w 1213050"/>
                  <a:gd name="connsiteY5" fmla="*/ 719915 h 1012094"/>
                  <a:gd name="connsiteX6" fmla="*/ 450850 w 1213050"/>
                  <a:gd name="connsiteY6" fmla="*/ 629428 h 1012094"/>
                  <a:gd name="connsiteX7" fmla="*/ 0 w 1213050"/>
                  <a:gd name="connsiteY7" fmla="*/ 176196 h 1012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3050" h="1012094">
                    <a:moveTo>
                      <a:pt x="0" y="176196"/>
                    </a:moveTo>
                    <a:lnTo>
                      <a:pt x="85197" y="53958"/>
                    </a:lnTo>
                    <a:cubicBezTo>
                      <a:pt x="722313" y="-217354"/>
                      <a:pt x="1349905" y="601943"/>
                      <a:pt x="1186922" y="1011668"/>
                    </a:cubicBezTo>
                    <a:cubicBezTo>
                      <a:pt x="1110369" y="1021192"/>
                      <a:pt x="871891" y="868793"/>
                      <a:pt x="714375" y="797355"/>
                    </a:cubicBezTo>
                    <a:cubicBezTo>
                      <a:pt x="664633" y="757254"/>
                      <a:pt x="724429" y="726679"/>
                      <a:pt x="674687" y="686578"/>
                    </a:cubicBezTo>
                    <a:cubicBezTo>
                      <a:pt x="639762" y="659590"/>
                      <a:pt x="604837" y="785003"/>
                      <a:pt x="512762" y="719915"/>
                    </a:cubicBezTo>
                    <a:cubicBezTo>
                      <a:pt x="485775" y="689753"/>
                      <a:pt x="477837" y="659590"/>
                      <a:pt x="450850" y="629428"/>
                    </a:cubicBezTo>
                    <a:cubicBezTo>
                      <a:pt x="319616" y="643451"/>
                      <a:pt x="45508" y="357436"/>
                      <a:pt x="0" y="176196"/>
                    </a:cubicBezTo>
                    <a:close/>
                  </a:path>
                </a:pathLst>
              </a:cu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Rectangle 23">
                <a:extLst>
                  <a:ext uri="{FF2B5EF4-FFF2-40B4-BE49-F238E27FC236}">
                    <a16:creationId xmlns:a16="http://schemas.microsoft.com/office/drawing/2014/main" id="{DE427160-DD43-8B48-B978-2E2BE23A61E8}"/>
                  </a:ext>
                </a:extLst>
              </p:cNvPr>
              <p:cNvSpPr/>
              <p:nvPr/>
            </p:nvSpPr>
            <p:spPr>
              <a:xfrm rot="18507745">
                <a:off x="6712588" y="618100"/>
                <a:ext cx="1213050" cy="1012094"/>
              </a:xfrm>
              <a:custGeom>
                <a:avLst/>
                <a:gdLst>
                  <a:gd name="connsiteX0" fmla="*/ 0 w 356660"/>
                  <a:gd name="connsiteY0" fmla="*/ 0 h 70297"/>
                  <a:gd name="connsiteX1" fmla="*/ 356660 w 356660"/>
                  <a:gd name="connsiteY1" fmla="*/ 0 h 70297"/>
                  <a:gd name="connsiteX2" fmla="*/ 356660 w 356660"/>
                  <a:gd name="connsiteY2" fmla="*/ 70297 h 70297"/>
                  <a:gd name="connsiteX3" fmla="*/ 0 w 356660"/>
                  <a:gd name="connsiteY3" fmla="*/ 70297 h 70297"/>
                  <a:gd name="connsiteX4" fmla="*/ 0 w 356660"/>
                  <a:gd name="connsiteY4" fmla="*/ 0 h 70297"/>
                  <a:gd name="connsiteX0" fmla="*/ 0 w 1220260"/>
                  <a:gd name="connsiteY0" fmla="*/ 0 h 844997"/>
                  <a:gd name="connsiteX1" fmla="*/ 356660 w 1220260"/>
                  <a:gd name="connsiteY1" fmla="*/ 0 h 844997"/>
                  <a:gd name="connsiteX2" fmla="*/ 1220260 w 1220260"/>
                  <a:gd name="connsiteY2" fmla="*/ 844997 h 844997"/>
                  <a:gd name="connsiteX3" fmla="*/ 0 w 1220260"/>
                  <a:gd name="connsiteY3" fmla="*/ 70297 h 844997"/>
                  <a:gd name="connsiteX4" fmla="*/ 0 w 1220260"/>
                  <a:gd name="connsiteY4" fmla="*/ 0 h 8449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0 w 1220260"/>
                  <a:gd name="connsiteY3" fmla="*/ 159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62000 w 1220260"/>
                  <a:gd name="connsiteY3" fmla="*/ 667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57238 w 1220260"/>
                  <a:gd name="connsiteY3" fmla="*/ 743397 h 933897"/>
                  <a:gd name="connsiteX4" fmla="*/ 0 w 1220260"/>
                  <a:gd name="connsiteY4" fmla="*/ 88900 h 933897"/>
                  <a:gd name="connsiteX0" fmla="*/ 0 w 1201210"/>
                  <a:gd name="connsiteY0" fmla="*/ 88900 h 943422"/>
                  <a:gd name="connsiteX1" fmla="*/ 128060 w 1201210"/>
                  <a:gd name="connsiteY1" fmla="*/ 0 h 943422"/>
                  <a:gd name="connsiteX2" fmla="*/ 1201210 w 1201210"/>
                  <a:gd name="connsiteY2" fmla="*/ 943422 h 943422"/>
                  <a:gd name="connsiteX3" fmla="*/ 757238 w 1201210"/>
                  <a:gd name="connsiteY3" fmla="*/ 743397 h 943422"/>
                  <a:gd name="connsiteX4" fmla="*/ 0 w 1201210"/>
                  <a:gd name="connsiteY4" fmla="*/ 88900 h 943422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0 w 1182160"/>
                  <a:gd name="connsiteY4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0 w 1182160"/>
                  <a:gd name="connsiteY5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0 w 1182160"/>
                  <a:gd name="connsiteY6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177397"/>
                  <a:gd name="connsiteY0" fmla="*/ 136525 h 957710"/>
                  <a:gd name="connsiteX1" fmla="*/ 123297 w 1177397"/>
                  <a:gd name="connsiteY1" fmla="*/ 0 h 957710"/>
                  <a:gd name="connsiteX2" fmla="*/ 1177397 w 1177397"/>
                  <a:gd name="connsiteY2" fmla="*/ 957710 h 957710"/>
                  <a:gd name="connsiteX3" fmla="*/ 752475 w 1177397"/>
                  <a:gd name="connsiteY3" fmla="*/ 743397 h 957710"/>
                  <a:gd name="connsiteX4" fmla="*/ 712787 w 1177397"/>
                  <a:gd name="connsiteY4" fmla="*/ 632620 h 957710"/>
                  <a:gd name="connsiteX5" fmla="*/ 550862 w 1177397"/>
                  <a:gd name="connsiteY5" fmla="*/ 665957 h 957710"/>
                  <a:gd name="connsiteX6" fmla="*/ 488950 w 1177397"/>
                  <a:gd name="connsiteY6" fmla="*/ 575470 h 957710"/>
                  <a:gd name="connsiteX7" fmla="*/ 0 w 1177397"/>
                  <a:gd name="connsiteY7" fmla="*/ 136525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60095 h 995567"/>
                  <a:gd name="connsiteX1" fmla="*/ 85197 w 1139297"/>
                  <a:gd name="connsiteY1" fmla="*/ 37857 h 995567"/>
                  <a:gd name="connsiteX2" fmla="*/ 1139297 w 1139297"/>
                  <a:gd name="connsiteY2" fmla="*/ 995567 h 995567"/>
                  <a:gd name="connsiteX3" fmla="*/ 714375 w 1139297"/>
                  <a:gd name="connsiteY3" fmla="*/ 781254 h 995567"/>
                  <a:gd name="connsiteX4" fmla="*/ 674687 w 1139297"/>
                  <a:gd name="connsiteY4" fmla="*/ 670477 h 995567"/>
                  <a:gd name="connsiteX5" fmla="*/ 512762 w 1139297"/>
                  <a:gd name="connsiteY5" fmla="*/ 703814 h 995567"/>
                  <a:gd name="connsiteX6" fmla="*/ 450850 w 1139297"/>
                  <a:gd name="connsiteY6" fmla="*/ 613327 h 995567"/>
                  <a:gd name="connsiteX7" fmla="*/ 0 w 1139297"/>
                  <a:gd name="connsiteY7" fmla="*/ 160095 h 995567"/>
                  <a:gd name="connsiteX0" fmla="*/ 0 w 1169469"/>
                  <a:gd name="connsiteY0" fmla="*/ 163483 h 998955"/>
                  <a:gd name="connsiteX1" fmla="*/ 85197 w 1169469"/>
                  <a:gd name="connsiteY1" fmla="*/ 41245 h 998955"/>
                  <a:gd name="connsiteX2" fmla="*/ 1139297 w 1169469"/>
                  <a:gd name="connsiteY2" fmla="*/ 998955 h 998955"/>
                  <a:gd name="connsiteX3" fmla="*/ 714375 w 1169469"/>
                  <a:gd name="connsiteY3" fmla="*/ 784642 h 998955"/>
                  <a:gd name="connsiteX4" fmla="*/ 674687 w 1169469"/>
                  <a:gd name="connsiteY4" fmla="*/ 673865 h 998955"/>
                  <a:gd name="connsiteX5" fmla="*/ 512762 w 1169469"/>
                  <a:gd name="connsiteY5" fmla="*/ 707202 h 998955"/>
                  <a:gd name="connsiteX6" fmla="*/ 450850 w 1169469"/>
                  <a:gd name="connsiteY6" fmla="*/ 616715 h 998955"/>
                  <a:gd name="connsiteX7" fmla="*/ 0 w 1169469"/>
                  <a:gd name="connsiteY7" fmla="*/ 163483 h 998955"/>
                  <a:gd name="connsiteX0" fmla="*/ 0 w 1215158"/>
                  <a:gd name="connsiteY0" fmla="*/ 163483 h 998955"/>
                  <a:gd name="connsiteX1" fmla="*/ 85197 w 1215158"/>
                  <a:gd name="connsiteY1" fmla="*/ 41245 h 998955"/>
                  <a:gd name="connsiteX2" fmla="*/ 1186922 w 1215158"/>
                  <a:gd name="connsiteY2" fmla="*/ 998955 h 998955"/>
                  <a:gd name="connsiteX3" fmla="*/ 714375 w 1215158"/>
                  <a:gd name="connsiteY3" fmla="*/ 784642 h 998955"/>
                  <a:gd name="connsiteX4" fmla="*/ 674687 w 1215158"/>
                  <a:gd name="connsiteY4" fmla="*/ 673865 h 998955"/>
                  <a:gd name="connsiteX5" fmla="*/ 512762 w 1215158"/>
                  <a:gd name="connsiteY5" fmla="*/ 707202 h 998955"/>
                  <a:gd name="connsiteX6" fmla="*/ 450850 w 1215158"/>
                  <a:gd name="connsiteY6" fmla="*/ 616715 h 998955"/>
                  <a:gd name="connsiteX7" fmla="*/ 0 w 1215158"/>
                  <a:gd name="connsiteY7" fmla="*/ 163483 h 998955"/>
                  <a:gd name="connsiteX0" fmla="*/ 0 w 1215158"/>
                  <a:gd name="connsiteY0" fmla="*/ 163483 h 999381"/>
                  <a:gd name="connsiteX1" fmla="*/ 85197 w 1215158"/>
                  <a:gd name="connsiteY1" fmla="*/ 41245 h 999381"/>
                  <a:gd name="connsiteX2" fmla="*/ 1186922 w 1215158"/>
                  <a:gd name="connsiteY2" fmla="*/ 998955 h 999381"/>
                  <a:gd name="connsiteX3" fmla="*/ 714375 w 1215158"/>
                  <a:gd name="connsiteY3" fmla="*/ 784642 h 999381"/>
                  <a:gd name="connsiteX4" fmla="*/ 674687 w 1215158"/>
                  <a:gd name="connsiteY4" fmla="*/ 673865 h 999381"/>
                  <a:gd name="connsiteX5" fmla="*/ 512762 w 1215158"/>
                  <a:gd name="connsiteY5" fmla="*/ 707202 h 999381"/>
                  <a:gd name="connsiteX6" fmla="*/ 450850 w 1215158"/>
                  <a:gd name="connsiteY6" fmla="*/ 616715 h 999381"/>
                  <a:gd name="connsiteX7" fmla="*/ 0 w 1215158"/>
                  <a:gd name="connsiteY7" fmla="*/ 163483 h 999381"/>
                  <a:gd name="connsiteX0" fmla="*/ 0 w 1213050"/>
                  <a:gd name="connsiteY0" fmla="*/ 176196 h 1012094"/>
                  <a:gd name="connsiteX1" fmla="*/ 85197 w 1213050"/>
                  <a:gd name="connsiteY1" fmla="*/ 53958 h 1012094"/>
                  <a:gd name="connsiteX2" fmla="*/ 1186922 w 1213050"/>
                  <a:gd name="connsiteY2" fmla="*/ 1011668 h 1012094"/>
                  <a:gd name="connsiteX3" fmla="*/ 714375 w 1213050"/>
                  <a:gd name="connsiteY3" fmla="*/ 797355 h 1012094"/>
                  <a:gd name="connsiteX4" fmla="*/ 674687 w 1213050"/>
                  <a:gd name="connsiteY4" fmla="*/ 686578 h 1012094"/>
                  <a:gd name="connsiteX5" fmla="*/ 512762 w 1213050"/>
                  <a:gd name="connsiteY5" fmla="*/ 719915 h 1012094"/>
                  <a:gd name="connsiteX6" fmla="*/ 450850 w 1213050"/>
                  <a:gd name="connsiteY6" fmla="*/ 629428 h 1012094"/>
                  <a:gd name="connsiteX7" fmla="*/ 0 w 1213050"/>
                  <a:gd name="connsiteY7" fmla="*/ 176196 h 1012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3050" h="1012094">
                    <a:moveTo>
                      <a:pt x="0" y="176196"/>
                    </a:moveTo>
                    <a:lnTo>
                      <a:pt x="85197" y="53958"/>
                    </a:lnTo>
                    <a:cubicBezTo>
                      <a:pt x="722313" y="-217354"/>
                      <a:pt x="1349905" y="601943"/>
                      <a:pt x="1186922" y="1011668"/>
                    </a:cubicBezTo>
                    <a:cubicBezTo>
                      <a:pt x="1110369" y="1021192"/>
                      <a:pt x="871891" y="868793"/>
                      <a:pt x="714375" y="797355"/>
                    </a:cubicBezTo>
                    <a:cubicBezTo>
                      <a:pt x="664633" y="757254"/>
                      <a:pt x="724429" y="726679"/>
                      <a:pt x="674687" y="686578"/>
                    </a:cubicBezTo>
                    <a:cubicBezTo>
                      <a:pt x="639762" y="659590"/>
                      <a:pt x="604837" y="785003"/>
                      <a:pt x="512762" y="719915"/>
                    </a:cubicBezTo>
                    <a:cubicBezTo>
                      <a:pt x="485775" y="689753"/>
                      <a:pt x="477837" y="659590"/>
                      <a:pt x="450850" y="629428"/>
                    </a:cubicBezTo>
                    <a:cubicBezTo>
                      <a:pt x="319616" y="643451"/>
                      <a:pt x="45508" y="357436"/>
                      <a:pt x="0" y="176196"/>
                    </a:cubicBezTo>
                    <a:close/>
                  </a:path>
                </a:pathLst>
              </a:cu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Rectangle 23">
                <a:extLst>
                  <a:ext uri="{FF2B5EF4-FFF2-40B4-BE49-F238E27FC236}">
                    <a16:creationId xmlns:a16="http://schemas.microsoft.com/office/drawing/2014/main" id="{2C5606F4-CB68-2955-66F1-B5F94564E075}"/>
                  </a:ext>
                </a:extLst>
              </p:cNvPr>
              <p:cNvSpPr/>
              <p:nvPr/>
            </p:nvSpPr>
            <p:spPr>
              <a:xfrm rot="3761459" flipH="1">
                <a:off x="5309479" y="542307"/>
                <a:ext cx="1213050" cy="1012094"/>
              </a:xfrm>
              <a:custGeom>
                <a:avLst/>
                <a:gdLst>
                  <a:gd name="connsiteX0" fmla="*/ 0 w 356660"/>
                  <a:gd name="connsiteY0" fmla="*/ 0 h 70297"/>
                  <a:gd name="connsiteX1" fmla="*/ 356660 w 356660"/>
                  <a:gd name="connsiteY1" fmla="*/ 0 h 70297"/>
                  <a:gd name="connsiteX2" fmla="*/ 356660 w 356660"/>
                  <a:gd name="connsiteY2" fmla="*/ 70297 h 70297"/>
                  <a:gd name="connsiteX3" fmla="*/ 0 w 356660"/>
                  <a:gd name="connsiteY3" fmla="*/ 70297 h 70297"/>
                  <a:gd name="connsiteX4" fmla="*/ 0 w 356660"/>
                  <a:gd name="connsiteY4" fmla="*/ 0 h 70297"/>
                  <a:gd name="connsiteX0" fmla="*/ 0 w 1220260"/>
                  <a:gd name="connsiteY0" fmla="*/ 0 h 844997"/>
                  <a:gd name="connsiteX1" fmla="*/ 356660 w 1220260"/>
                  <a:gd name="connsiteY1" fmla="*/ 0 h 844997"/>
                  <a:gd name="connsiteX2" fmla="*/ 1220260 w 1220260"/>
                  <a:gd name="connsiteY2" fmla="*/ 844997 h 844997"/>
                  <a:gd name="connsiteX3" fmla="*/ 0 w 1220260"/>
                  <a:gd name="connsiteY3" fmla="*/ 70297 h 844997"/>
                  <a:gd name="connsiteX4" fmla="*/ 0 w 1220260"/>
                  <a:gd name="connsiteY4" fmla="*/ 0 h 8449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0 w 1220260"/>
                  <a:gd name="connsiteY3" fmla="*/ 159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62000 w 1220260"/>
                  <a:gd name="connsiteY3" fmla="*/ 667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57238 w 1220260"/>
                  <a:gd name="connsiteY3" fmla="*/ 743397 h 933897"/>
                  <a:gd name="connsiteX4" fmla="*/ 0 w 1220260"/>
                  <a:gd name="connsiteY4" fmla="*/ 88900 h 933897"/>
                  <a:gd name="connsiteX0" fmla="*/ 0 w 1201210"/>
                  <a:gd name="connsiteY0" fmla="*/ 88900 h 943422"/>
                  <a:gd name="connsiteX1" fmla="*/ 128060 w 1201210"/>
                  <a:gd name="connsiteY1" fmla="*/ 0 h 943422"/>
                  <a:gd name="connsiteX2" fmla="*/ 1201210 w 1201210"/>
                  <a:gd name="connsiteY2" fmla="*/ 943422 h 943422"/>
                  <a:gd name="connsiteX3" fmla="*/ 757238 w 1201210"/>
                  <a:gd name="connsiteY3" fmla="*/ 743397 h 943422"/>
                  <a:gd name="connsiteX4" fmla="*/ 0 w 1201210"/>
                  <a:gd name="connsiteY4" fmla="*/ 88900 h 943422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0 w 1182160"/>
                  <a:gd name="connsiteY4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0 w 1182160"/>
                  <a:gd name="connsiteY5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0 w 1182160"/>
                  <a:gd name="connsiteY6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177397"/>
                  <a:gd name="connsiteY0" fmla="*/ 136525 h 957710"/>
                  <a:gd name="connsiteX1" fmla="*/ 123297 w 1177397"/>
                  <a:gd name="connsiteY1" fmla="*/ 0 h 957710"/>
                  <a:gd name="connsiteX2" fmla="*/ 1177397 w 1177397"/>
                  <a:gd name="connsiteY2" fmla="*/ 957710 h 957710"/>
                  <a:gd name="connsiteX3" fmla="*/ 752475 w 1177397"/>
                  <a:gd name="connsiteY3" fmla="*/ 743397 h 957710"/>
                  <a:gd name="connsiteX4" fmla="*/ 712787 w 1177397"/>
                  <a:gd name="connsiteY4" fmla="*/ 632620 h 957710"/>
                  <a:gd name="connsiteX5" fmla="*/ 550862 w 1177397"/>
                  <a:gd name="connsiteY5" fmla="*/ 665957 h 957710"/>
                  <a:gd name="connsiteX6" fmla="*/ 488950 w 1177397"/>
                  <a:gd name="connsiteY6" fmla="*/ 575470 h 957710"/>
                  <a:gd name="connsiteX7" fmla="*/ 0 w 1177397"/>
                  <a:gd name="connsiteY7" fmla="*/ 136525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60095 h 995567"/>
                  <a:gd name="connsiteX1" fmla="*/ 85197 w 1139297"/>
                  <a:gd name="connsiteY1" fmla="*/ 37857 h 995567"/>
                  <a:gd name="connsiteX2" fmla="*/ 1139297 w 1139297"/>
                  <a:gd name="connsiteY2" fmla="*/ 995567 h 995567"/>
                  <a:gd name="connsiteX3" fmla="*/ 714375 w 1139297"/>
                  <a:gd name="connsiteY3" fmla="*/ 781254 h 995567"/>
                  <a:gd name="connsiteX4" fmla="*/ 674687 w 1139297"/>
                  <a:gd name="connsiteY4" fmla="*/ 670477 h 995567"/>
                  <a:gd name="connsiteX5" fmla="*/ 512762 w 1139297"/>
                  <a:gd name="connsiteY5" fmla="*/ 703814 h 995567"/>
                  <a:gd name="connsiteX6" fmla="*/ 450850 w 1139297"/>
                  <a:gd name="connsiteY6" fmla="*/ 613327 h 995567"/>
                  <a:gd name="connsiteX7" fmla="*/ 0 w 1139297"/>
                  <a:gd name="connsiteY7" fmla="*/ 160095 h 995567"/>
                  <a:gd name="connsiteX0" fmla="*/ 0 w 1169469"/>
                  <a:gd name="connsiteY0" fmla="*/ 163483 h 998955"/>
                  <a:gd name="connsiteX1" fmla="*/ 85197 w 1169469"/>
                  <a:gd name="connsiteY1" fmla="*/ 41245 h 998955"/>
                  <a:gd name="connsiteX2" fmla="*/ 1139297 w 1169469"/>
                  <a:gd name="connsiteY2" fmla="*/ 998955 h 998955"/>
                  <a:gd name="connsiteX3" fmla="*/ 714375 w 1169469"/>
                  <a:gd name="connsiteY3" fmla="*/ 784642 h 998955"/>
                  <a:gd name="connsiteX4" fmla="*/ 674687 w 1169469"/>
                  <a:gd name="connsiteY4" fmla="*/ 673865 h 998955"/>
                  <a:gd name="connsiteX5" fmla="*/ 512762 w 1169469"/>
                  <a:gd name="connsiteY5" fmla="*/ 707202 h 998955"/>
                  <a:gd name="connsiteX6" fmla="*/ 450850 w 1169469"/>
                  <a:gd name="connsiteY6" fmla="*/ 616715 h 998955"/>
                  <a:gd name="connsiteX7" fmla="*/ 0 w 1169469"/>
                  <a:gd name="connsiteY7" fmla="*/ 163483 h 998955"/>
                  <a:gd name="connsiteX0" fmla="*/ 0 w 1215158"/>
                  <a:gd name="connsiteY0" fmla="*/ 163483 h 998955"/>
                  <a:gd name="connsiteX1" fmla="*/ 85197 w 1215158"/>
                  <a:gd name="connsiteY1" fmla="*/ 41245 h 998955"/>
                  <a:gd name="connsiteX2" fmla="*/ 1186922 w 1215158"/>
                  <a:gd name="connsiteY2" fmla="*/ 998955 h 998955"/>
                  <a:gd name="connsiteX3" fmla="*/ 714375 w 1215158"/>
                  <a:gd name="connsiteY3" fmla="*/ 784642 h 998955"/>
                  <a:gd name="connsiteX4" fmla="*/ 674687 w 1215158"/>
                  <a:gd name="connsiteY4" fmla="*/ 673865 h 998955"/>
                  <a:gd name="connsiteX5" fmla="*/ 512762 w 1215158"/>
                  <a:gd name="connsiteY5" fmla="*/ 707202 h 998955"/>
                  <a:gd name="connsiteX6" fmla="*/ 450850 w 1215158"/>
                  <a:gd name="connsiteY6" fmla="*/ 616715 h 998955"/>
                  <a:gd name="connsiteX7" fmla="*/ 0 w 1215158"/>
                  <a:gd name="connsiteY7" fmla="*/ 163483 h 998955"/>
                  <a:gd name="connsiteX0" fmla="*/ 0 w 1215158"/>
                  <a:gd name="connsiteY0" fmla="*/ 163483 h 999381"/>
                  <a:gd name="connsiteX1" fmla="*/ 85197 w 1215158"/>
                  <a:gd name="connsiteY1" fmla="*/ 41245 h 999381"/>
                  <a:gd name="connsiteX2" fmla="*/ 1186922 w 1215158"/>
                  <a:gd name="connsiteY2" fmla="*/ 998955 h 999381"/>
                  <a:gd name="connsiteX3" fmla="*/ 714375 w 1215158"/>
                  <a:gd name="connsiteY3" fmla="*/ 784642 h 999381"/>
                  <a:gd name="connsiteX4" fmla="*/ 674687 w 1215158"/>
                  <a:gd name="connsiteY4" fmla="*/ 673865 h 999381"/>
                  <a:gd name="connsiteX5" fmla="*/ 512762 w 1215158"/>
                  <a:gd name="connsiteY5" fmla="*/ 707202 h 999381"/>
                  <a:gd name="connsiteX6" fmla="*/ 450850 w 1215158"/>
                  <a:gd name="connsiteY6" fmla="*/ 616715 h 999381"/>
                  <a:gd name="connsiteX7" fmla="*/ 0 w 1215158"/>
                  <a:gd name="connsiteY7" fmla="*/ 163483 h 999381"/>
                  <a:gd name="connsiteX0" fmla="*/ 0 w 1213050"/>
                  <a:gd name="connsiteY0" fmla="*/ 176196 h 1012094"/>
                  <a:gd name="connsiteX1" fmla="*/ 85197 w 1213050"/>
                  <a:gd name="connsiteY1" fmla="*/ 53958 h 1012094"/>
                  <a:gd name="connsiteX2" fmla="*/ 1186922 w 1213050"/>
                  <a:gd name="connsiteY2" fmla="*/ 1011668 h 1012094"/>
                  <a:gd name="connsiteX3" fmla="*/ 714375 w 1213050"/>
                  <a:gd name="connsiteY3" fmla="*/ 797355 h 1012094"/>
                  <a:gd name="connsiteX4" fmla="*/ 674687 w 1213050"/>
                  <a:gd name="connsiteY4" fmla="*/ 686578 h 1012094"/>
                  <a:gd name="connsiteX5" fmla="*/ 512762 w 1213050"/>
                  <a:gd name="connsiteY5" fmla="*/ 719915 h 1012094"/>
                  <a:gd name="connsiteX6" fmla="*/ 450850 w 1213050"/>
                  <a:gd name="connsiteY6" fmla="*/ 629428 h 1012094"/>
                  <a:gd name="connsiteX7" fmla="*/ 0 w 1213050"/>
                  <a:gd name="connsiteY7" fmla="*/ 176196 h 1012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3050" h="1012094">
                    <a:moveTo>
                      <a:pt x="0" y="176196"/>
                    </a:moveTo>
                    <a:lnTo>
                      <a:pt x="85197" y="53958"/>
                    </a:lnTo>
                    <a:cubicBezTo>
                      <a:pt x="722313" y="-217354"/>
                      <a:pt x="1349905" y="601943"/>
                      <a:pt x="1186922" y="1011668"/>
                    </a:cubicBezTo>
                    <a:cubicBezTo>
                      <a:pt x="1110369" y="1021192"/>
                      <a:pt x="871891" y="868793"/>
                      <a:pt x="714375" y="797355"/>
                    </a:cubicBezTo>
                    <a:cubicBezTo>
                      <a:pt x="664633" y="757254"/>
                      <a:pt x="724429" y="726679"/>
                      <a:pt x="674687" y="686578"/>
                    </a:cubicBezTo>
                    <a:cubicBezTo>
                      <a:pt x="639762" y="659590"/>
                      <a:pt x="604837" y="785003"/>
                      <a:pt x="512762" y="719915"/>
                    </a:cubicBezTo>
                    <a:cubicBezTo>
                      <a:pt x="485775" y="689753"/>
                      <a:pt x="477837" y="659590"/>
                      <a:pt x="450850" y="629428"/>
                    </a:cubicBezTo>
                    <a:cubicBezTo>
                      <a:pt x="319616" y="643451"/>
                      <a:pt x="45508" y="357436"/>
                      <a:pt x="0" y="176196"/>
                    </a:cubicBezTo>
                    <a:close/>
                  </a:path>
                </a:pathLst>
              </a:cu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Rectangle 23">
                <a:extLst>
                  <a:ext uri="{FF2B5EF4-FFF2-40B4-BE49-F238E27FC236}">
                    <a16:creationId xmlns:a16="http://schemas.microsoft.com/office/drawing/2014/main" id="{5E330DEF-C8E2-1766-D8D8-9A6EAF82D2F9}"/>
                  </a:ext>
                </a:extLst>
              </p:cNvPr>
              <p:cNvSpPr/>
              <p:nvPr/>
            </p:nvSpPr>
            <p:spPr>
              <a:xfrm rot="482893" flipH="1">
                <a:off x="5158273" y="1140632"/>
                <a:ext cx="1213050" cy="1012094"/>
              </a:xfrm>
              <a:custGeom>
                <a:avLst/>
                <a:gdLst>
                  <a:gd name="connsiteX0" fmla="*/ 0 w 356660"/>
                  <a:gd name="connsiteY0" fmla="*/ 0 h 70297"/>
                  <a:gd name="connsiteX1" fmla="*/ 356660 w 356660"/>
                  <a:gd name="connsiteY1" fmla="*/ 0 h 70297"/>
                  <a:gd name="connsiteX2" fmla="*/ 356660 w 356660"/>
                  <a:gd name="connsiteY2" fmla="*/ 70297 h 70297"/>
                  <a:gd name="connsiteX3" fmla="*/ 0 w 356660"/>
                  <a:gd name="connsiteY3" fmla="*/ 70297 h 70297"/>
                  <a:gd name="connsiteX4" fmla="*/ 0 w 356660"/>
                  <a:gd name="connsiteY4" fmla="*/ 0 h 70297"/>
                  <a:gd name="connsiteX0" fmla="*/ 0 w 1220260"/>
                  <a:gd name="connsiteY0" fmla="*/ 0 h 844997"/>
                  <a:gd name="connsiteX1" fmla="*/ 356660 w 1220260"/>
                  <a:gd name="connsiteY1" fmla="*/ 0 h 844997"/>
                  <a:gd name="connsiteX2" fmla="*/ 1220260 w 1220260"/>
                  <a:gd name="connsiteY2" fmla="*/ 844997 h 844997"/>
                  <a:gd name="connsiteX3" fmla="*/ 0 w 1220260"/>
                  <a:gd name="connsiteY3" fmla="*/ 70297 h 844997"/>
                  <a:gd name="connsiteX4" fmla="*/ 0 w 1220260"/>
                  <a:gd name="connsiteY4" fmla="*/ 0 h 8449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0 w 1220260"/>
                  <a:gd name="connsiteY3" fmla="*/ 159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62000 w 1220260"/>
                  <a:gd name="connsiteY3" fmla="*/ 667197 h 933897"/>
                  <a:gd name="connsiteX4" fmla="*/ 0 w 1220260"/>
                  <a:gd name="connsiteY4" fmla="*/ 88900 h 933897"/>
                  <a:gd name="connsiteX0" fmla="*/ 0 w 1220260"/>
                  <a:gd name="connsiteY0" fmla="*/ 88900 h 933897"/>
                  <a:gd name="connsiteX1" fmla="*/ 128060 w 1220260"/>
                  <a:gd name="connsiteY1" fmla="*/ 0 h 933897"/>
                  <a:gd name="connsiteX2" fmla="*/ 1220260 w 1220260"/>
                  <a:gd name="connsiteY2" fmla="*/ 933897 h 933897"/>
                  <a:gd name="connsiteX3" fmla="*/ 757238 w 1220260"/>
                  <a:gd name="connsiteY3" fmla="*/ 743397 h 933897"/>
                  <a:gd name="connsiteX4" fmla="*/ 0 w 1220260"/>
                  <a:gd name="connsiteY4" fmla="*/ 88900 h 933897"/>
                  <a:gd name="connsiteX0" fmla="*/ 0 w 1201210"/>
                  <a:gd name="connsiteY0" fmla="*/ 88900 h 943422"/>
                  <a:gd name="connsiteX1" fmla="*/ 128060 w 1201210"/>
                  <a:gd name="connsiteY1" fmla="*/ 0 h 943422"/>
                  <a:gd name="connsiteX2" fmla="*/ 1201210 w 1201210"/>
                  <a:gd name="connsiteY2" fmla="*/ 943422 h 943422"/>
                  <a:gd name="connsiteX3" fmla="*/ 757238 w 1201210"/>
                  <a:gd name="connsiteY3" fmla="*/ 743397 h 943422"/>
                  <a:gd name="connsiteX4" fmla="*/ 0 w 1201210"/>
                  <a:gd name="connsiteY4" fmla="*/ 88900 h 943422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0 w 1182160"/>
                  <a:gd name="connsiteY4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0 w 1182160"/>
                  <a:gd name="connsiteY5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0 w 1182160"/>
                  <a:gd name="connsiteY6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182160"/>
                  <a:gd name="connsiteY0" fmla="*/ 88900 h 957710"/>
                  <a:gd name="connsiteX1" fmla="*/ 128060 w 1182160"/>
                  <a:gd name="connsiteY1" fmla="*/ 0 h 957710"/>
                  <a:gd name="connsiteX2" fmla="*/ 1182160 w 1182160"/>
                  <a:gd name="connsiteY2" fmla="*/ 957710 h 957710"/>
                  <a:gd name="connsiteX3" fmla="*/ 757238 w 1182160"/>
                  <a:gd name="connsiteY3" fmla="*/ 743397 h 957710"/>
                  <a:gd name="connsiteX4" fmla="*/ 717550 w 1182160"/>
                  <a:gd name="connsiteY4" fmla="*/ 632620 h 957710"/>
                  <a:gd name="connsiteX5" fmla="*/ 555625 w 1182160"/>
                  <a:gd name="connsiteY5" fmla="*/ 665957 h 957710"/>
                  <a:gd name="connsiteX6" fmla="*/ 493713 w 1182160"/>
                  <a:gd name="connsiteY6" fmla="*/ 575470 h 957710"/>
                  <a:gd name="connsiteX7" fmla="*/ 0 w 1182160"/>
                  <a:gd name="connsiteY7" fmla="*/ 889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239310"/>
                  <a:gd name="connsiteY0" fmla="*/ 165100 h 957710"/>
                  <a:gd name="connsiteX1" fmla="*/ 185210 w 1239310"/>
                  <a:gd name="connsiteY1" fmla="*/ 0 h 957710"/>
                  <a:gd name="connsiteX2" fmla="*/ 1239310 w 1239310"/>
                  <a:gd name="connsiteY2" fmla="*/ 957710 h 957710"/>
                  <a:gd name="connsiteX3" fmla="*/ 814388 w 1239310"/>
                  <a:gd name="connsiteY3" fmla="*/ 743397 h 957710"/>
                  <a:gd name="connsiteX4" fmla="*/ 774700 w 1239310"/>
                  <a:gd name="connsiteY4" fmla="*/ 632620 h 957710"/>
                  <a:gd name="connsiteX5" fmla="*/ 612775 w 1239310"/>
                  <a:gd name="connsiteY5" fmla="*/ 665957 h 957710"/>
                  <a:gd name="connsiteX6" fmla="*/ 550863 w 1239310"/>
                  <a:gd name="connsiteY6" fmla="*/ 575470 h 957710"/>
                  <a:gd name="connsiteX7" fmla="*/ 0 w 1239310"/>
                  <a:gd name="connsiteY7" fmla="*/ 165100 h 957710"/>
                  <a:gd name="connsiteX0" fmla="*/ 0 w 1177397"/>
                  <a:gd name="connsiteY0" fmla="*/ 136525 h 957710"/>
                  <a:gd name="connsiteX1" fmla="*/ 123297 w 1177397"/>
                  <a:gd name="connsiteY1" fmla="*/ 0 h 957710"/>
                  <a:gd name="connsiteX2" fmla="*/ 1177397 w 1177397"/>
                  <a:gd name="connsiteY2" fmla="*/ 957710 h 957710"/>
                  <a:gd name="connsiteX3" fmla="*/ 752475 w 1177397"/>
                  <a:gd name="connsiteY3" fmla="*/ 743397 h 957710"/>
                  <a:gd name="connsiteX4" fmla="*/ 712787 w 1177397"/>
                  <a:gd name="connsiteY4" fmla="*/ 632620 h 957710"/>
                  <a:gd name="connsiteX5" fmla="*/ 550862 w 1177397"/>
                  <a:gd name="connsiteY5" fmla="*/ 665957 h 957710"/>
                  <a:gd name="connsiteX6" fmla="*/ 488950 w 1177397"/>
                  <a:gd name="connsiteY6" fmla="*/ 575470 h 957710"/>
                  <a:gd name="connsiteX7" fmla="*/ 0 w 1177397"/>
                  <a:gd name="connsiteY7" fmla="*/ 136525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22238 h 957710"/>
                  <a:gd name="connsiteX1" fmla="*/ 85197 w 1139297"/>
                  <a:gd name="connsiteY1" fmla="*/ 0 h 957710"/>
                  <a:gd name="connsiteX2" fmla="*/ 1139297 w 1139297"/>
                  <a:gd name="connsiteY2" fmla="*/ 957710 h 957710"/>
                  <a:gd name="connsiteX3" fmla="*/ 714375 w 1139297"/>
                  <a:gd name="connsiteY3" fmla="*/ 743397 h 957710"/>
                  <a:gd name="connsiteX4" fmla="*/ 674687 w 1139297"/>
                  <a:gd name="connsiteY4" fmla="*/ 632620 h 957710"/>
                  <a:gd name="connsiteX5" fmla="*/ 512762 w 1139297"/>
                  <a:gd name="connsiteY5" fmla="*/ 665957 h 957710"/>
                  <a:gd name="connsiteX6" fmla="*/ 450850 w 1139297"/>
                  <a:gd name="connsiteY6" fmla="*/ 575470 h 957710"/>
                  <a:gd name="connsiteX7" fmla="*/ 0 w 1139297"/>
                  <a:gd name="connsiteY7" fmla="*/ 122238 h 957710"/>
                  <a:gd name="connsiteX0" fmla="*/ 0 w 1139297"/>
                  <a:gd name="connsiteY0" fmla="*/ 160095 h 995567"/>
                  <a:gd name="connsiteX1" fmla="*/ 85197 w 1139297"/>
                  <a:gd name="connsiteY1" fmla="*/ 37857 h 995567"/>
                  <a:gd name="connsiteX2" fmla="*/ 1139297 w 1139297"/>
                  <a:gd name="connsiteY2" fmla="*/ 995567 h 995567"/>
                  <a:gd name="connsiteX3" fmla="*/ 714375 w 1139297"/>
                  <a:gd name="connsiteY3" fmla="*/ 781254 h 995567"/>
                  <a:gd name="connsiteX4" fmla="*/ 674687 w 1139297"/>
                  <a:gd name="connsiteY4" fmla="*/ 670477 h 995567"/>
                  <a:gd name="connsiteX5" fmla="*/ 512762 w 1139297"/>
                  <a:gd name="connsiteY5" fmla="*/ 703814 h 995567"/>
                  <a:gd name="connsiteX6" fmla="*/ 450850 w 1139297"/>
                  <a:gd name="connsiteY6" fmla="*/ 613327 h 995567"/>
                  <a:gd name="connsiteX7" fmla="*/ 0 w 1139297"/>
                  <a:gd name="connsiteY7" fmla="*/ 160095 h 995567"/>
                  <a:gd name="connsiteX0" fmla="*/ 0 w 1169469"/>
                  <a:gd name="connsiteY0" fmla="*/ 163483 h 998955"/>
                  <a:gd name="connsiteX1" fmla="*/ 85197 w 1169469"/>
                  <a:gd name="connsiteY1" fmla="*/ 41245 h 998955"/>
                  <a:gd name="connsiteX2" fmla="*/ 1139297 w 1169469"/>
                  <a:gd name="connsiteY2" fmla="*/ 998955 h 998955"/>
                  <a:gd name="connsiteX3" fmla="*/ 714375 w 1169469"/>
                  <a:gd name="connsiteY3" fmla="*/ 784642 h 998955"/>
                  <a:gd name="connsiteX4" fmla="*/ 674687 w 1169469"/>
                  <a:gd name="connsiteY4" fmla="*/ 673865 h 998955"/>
                  <a:gd name="connsiteX5" fmla="*/ 512762 w 1169469"/>
                  <a:gd name="connsiteY5" fmla="*/ 707202 h 998955"/>
                  <a:gd name="connsiteX6" fmla="*/ 450850 w 1169469"/>
                  <a:gd name="connsiteY6" fmla="*/ 616715 h 998955"/>
                  <a:gd name="connsiteX7" fmla="*/ 0 w 1169469"/>
                  <a:gd name="connsiteY7" fmla="*/ 163483 h 998955"/>
                  <a:gd name="connsiteX0" fmla="*/ 0 w 1215158"/>
                  <a:gd name="connsiteY0" fmla="*/ 163483 h 998955"/>
                  <a:gd name="connsiteX1" fmla="*/ 85197 w 1215158"/>
                  <a:gd name="connsiteY1" fmla="*/ 41245 h 998955"/>
                  <a:gd name="connsiteX2" fmla="*/ 1186922 w 1215158"/>
                  <a:gd name="connsiteY2" fmla="*/ 998955 h 998955"/>
                  <a:gd name="connsiteX3" fmla="*/ 714375 w 1215158"/>
                  <a:gd name="connsiteY3" fmla="*/ 784642 h 998955"/>
                  <a:gd name="connsiteX4" fmla="*/ 674687 w 1215158"/>
                  <a:gd name="connsiteY4" fmla="*/ 673865 h 998955"/>
                  <a:gd name="connsiteX5" fmla="*/ 512762 w 1215158"/>
                  <a:gd name="connsiteY5" fmla="*/ 707202 h 998955"/>
                  <a:gd name="connsiteX6" fmla="*/ 450850 w 1215158"/>
                  <a:gd name="connsiteY6" fmla="*/ 616715 h 998955"/>
                  <a:gd name="connsiteX7" fmla="*/ 0 w 1215158"/>
                  <a:gd name="connsiteY7" fmla="*/ 163483 h 998955"/>
                  <a:gd name="connsiteX0" fmla="*/ 0 w 1215158"/>
                  <a:gd name="connsiteY0" fmla="*/ 163483 h 999381"/>
                  <a:gd name="connsiteX1" fmla="*/ 85197 w 1215158"/>
                  <a:gd name="connsiteY1" fmla="*/ 41245 h 999381"/>
                  <a:gd name="connsiteX2" fmla="*/ 1186922 w 1215158"/>
                  <a:gd name="connsiteY2" fmla="*/ 998955 h 999381"/>
                  <a:gd name="connsiteX3" fmla="*/ 714375 w 1215158"/>
                  <a:gd name="connsiteY3" fmla="*/ 784642 h 999381"/>
                  <a:gd name="connsiteX4" fmla="*/ 674687 w 1215158"/>
                  <a:gd name="connsiteY4" fmla="*/ 673865 h 999381"/>
                  <a:gd name="connsiteX5" fmla="*/ 512762 w 1215158"/>
                  <a:gd name="connsiteY5" fmla="*/ 707202 h 999381"/>
                  <a:gd name="connsiteX6" fmla="*/ 450850 w 1215158"/>
                  <a:gd name="connsiteY6" fmla="*/ 616715 h 999381"/>
                  <a:gd name="connsiteX7" fmla="*/ 0 w 1215158"/>
                  <a:gd name="connsiteY7" fmla="*/ 163483 h 999381"/>
                  <a:gd name="connsiteX0" fmla="*/ 0 w 1213050"/>
                  <a:gd name="connsiteY0" fmla="*/ 176196 h 1012094"/>
                  <a:gd name="connsiteX1" fmla="*/ 85197 w 1213050"/>
                  <a:gd name="connsiteY1" fmla="*/ 53958 h 1012094"/>
                  <a:gd name="connsiteX2" fmla="*/ 1186922 w 1213050"/>
                  <a:gd name="connsiteY2" fmla="*/ 1011668 h 1012094"/>
                  <a:gd name="connsiteX3" fmla="*/ 714375 w 1213050"/>
                  <a:gd name="connsiteY3" fmla="*/ 797355 h 1012094"/>
                  <a:gd name="connsiteX4" fmla="*/ 674687 w 1213050"/>
                  <a:gd name="connsiteY4" fmla="*/ 686578 h 1012094"/>
                  <a:gd name="connsiteX5" fmla="*/ 512762 w 1213050"/>
                  <a:gd name="connsiteY5" fmla="*/ 719915 h 1012094"/>
                  <a:gd name="connsiteX6" fmla="*/ 450850 w 1213050"/>
                  <a:gd name="connsiteY6" fmla="*/ 629428 h 1012094"/>
                  <a:gd name="connsiteX7" fmla="*/ 0 w 1213050"/>
                  <a:gd name="connsiteY7" fmla="*/ 176196 h 1012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3050" h="1012094">
                    <a:moveTo>
                      <a:pt x="0" y="176196"/>
                    </a:moveTo>
                    <a:lnTo>
                      <a:pt x="85197" y="53958"/>
                    </a:lnTo>
                    <a:cubicBezTo>
                      <a:pt x="722313" y="-217354"/>
                      <a:pt x="1349905" y="601943"/>
                      <a:pt x="1186922" y="1011668"/>
                    </a:cubicBezTo>
                    <a:cubicBezTo>
                      <a:pt x="1110369" y="1021192"/>
                      <a:pt x="871891" y="868793"/>
                      <a:pt x="714375" y="797355"/>
                    </a:cubicBezTo>
                    <a:cubicBezTo>
                      <a:pt x="664633" y="757254"/>
                      <a:pt x="724429" y="726679"/>
                      <a:pt x="674687" y="686578"/>
                    </a:cubicBezTo>
                    <a:cubicBezTo>
                      <a:pt x="639762" y="659590"/>
                      <a:pt x="604837" y="785003"/>
                      <a:pt x="512762" y="719915"/>
                    </a:cubicBezTo>
                    <a:cubicBezTo>
                      <a:pt x="485775" y="689753"/>
                      <a:pt x="477837" y="659590"/>
                      <a:pt x="450850" y="629428"/>
                    </a:cubicBezTo>
                    <a:cubicBezTo>
                      <a:pt x="319616" y="643451"/>
                      <a:pt x="45508" y="357436"/>
                      <a:pt x="0" y="176196"/>
                    </a:cubicBezTo>
                    <a:close/>
                  </a:path>
                </a:pathLst>
              </a:cu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5B827CB3-7E8F-85AA-26C3-5F620AFEBD1C}"/>
                  </a:ext>
                </a:extLst>
              </p:cNvPr>
              <p:cNvSpPr/>
              <p:nvPr/>
            </p:nvSpPr>
            <p:spPr>
              <a:xfrm>
                <a:off x="6273475" y="1145373"/>
                <a:ext cx="485490" cy="485490"/>
              </a:xfrm>
              <a:prstGeom prst="ellipse">
                <a:avLst/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EE55C08F-5FEE-2EC4-2151-B9813E0AAACC}"/>
                  </a:ext>
                </a:extLst>
              </p:cNvPr>
              <p:cNvSpPr/>
              <p:nvPr/>
            </p:nvSpPr>
            <p:spPr>
              <a:xfrm>
                <a:off x="6500375" y="1366424"/>
                <a:ext cx="485490" cy="485490"/>
              </a:xfrm>
              <a:prstGeom prst="ellipse">
                <a:avLst/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0BF30D0D-7DFE-00D3-D38F-338D4B8D8FA4}"/>
                  </a:ext>
                </a:extLst>
              </p:cNvPr>
              <p:cNvSpPr/>
              <p:nvPr/>
            </p:nvSpPr>
            <p:spPr>
              <a:xfrm>
                <a:off x="6144863" y="1366424"/>
                <a:ext cx="485490" cy="485490"/>
              </a:xfrm>
              <a:prstGeom prst="ellipse">
                <a:avLst/>
              </a:prstGeom>
              <a:grpFill/>
              <a:ln w="762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1" name="Oval 33">
              <a:extLst>
                <a:ext uri="{FF2B5EF4-FFF2-40B4-BE49-F238E27FC236}">
                  <a16:creationId xmlns:a16="http://schemas.microsoft.com/office/drawing/2014/main" id="{B2B7208B-A39D-D2C9-EA29-38E965029AB4}"/>
                </a:ext>
              </a:extLst>
            </p:cNvPr>
            <p:cNvSpPr/>
            <p:nvPr/>
          </p:nvSpPr>
          <p:spPr>
            <a:xfrm>
              <a:off x="6086000" y="3873039"/>
              <a:ext cx="929316" cy="217413"/>
            </a:xfrm>
            <a:custGeom>
              <a:avLst/>
              <a:gdLst>
                <a:gd name="connsiteX0" fmla="*/ 0 w 1545265"/>
                <a:gd name="connsiteY0" fmla="*/ 292173 h 584345"/>
                <a:gd name="connsiteX1" fmla="*/ 772633 w 1545265"/>
                <a:gd name="connsiteY1" fmla="*/ 0 h 584345"/>
                <a:gd name="connsiteX2" fmla="*/ 1545266 w 1545265"/>
                <a:gd name="connsiteY2" fmla="*/ 292173 h 584345"/>
                <a:gd name="connsiteX3" fmla="*/ 772633 w 1545265"/>
                <a:gd name="connsiteY3" fmla="*/ 584346 h 584345"/>
                <a:gd name="connsiteX4" fmla="*/ 0 w 1545265"/>
                <a:gd name="connsiteY4" fmla="*/ 292173 h 584345"/>
                <a:gd name="connsiteX0" fmla="*/ 0 w 1545266"/>
                <a:gd name="connsiteY0" fmla="*/ 292173 h 328694"/>
                <a:gd name="connsiteX1" fmla="*/ 772633 w 1545266"/>
                <a:gd name="connsiteY1" fmla="*/ 0 h 328694"/>
                <a:gd name="connsiteX2" fmla="*/ 1545266 w 1545266"/>
                <a:gd name="connsiteY2" fmla="*/ 292173 h 328694"/>
                <a:gd name="connsiteX3" fmla="*/ 0 w 1545266"/>
                <a:gd name="connsiteY3" fmla="*/ 292173 h 328694"/>
                <a:gd name="connsiteX0" fmla="*/ 0 w 1545266"/>
                <a:gd name="connsiteY0" fmla="*/ 292173 h 383613"/>
                <a:gd name="connsiteX1" fmla="*/ 772633 w 1545266"/>
                <a:gd name="connsiteY1" fmla="*/ 0 h 383613"/>
                <a:gd name="connsiteX2" fmla="*/ 1545266 w 1545266"/>
                <a:gd name="connsiteY2" fmla="*/ 292173 h 383613"/>
                <a:gd name="connsiteX3" fmla="*/ 91440 w 1545266"/>
                <a:gd name="connsiteY3" fmla="*/ 383613 h 383613"/>
                <a:gd name="connsiteX0" fmla="*/ 0 w 1545266"/>
                <a:gd name="connsiteY0" fmla="*/ 292173 h 292173"/>
                <a:gd name="connsiteX1" fmla="*/ 772633 w 1545266"/>
                <a:gd name="connsiteY1" fmla="*/ 0 h 292173"/>
                <a:gd name="connsiteX2" fmla="*/ 1545266 w 1545266"/>
                <a:gd name="connsiteY2" fmla="*/ 292173 h 292173"/>
                <a:gd name="connsiteX0" fmla="*/ 0 w 1411916"/>
                <a:gd name="connsiteY0" fmla="*/ 166356 h 299706"/>
                <a:gd name="connsiteX1" fmla="*/ 639283 w 1411916"/>
                <a:gd name="connsiteY1" fmla="*/ 7533 h 299706"/>
                <a:gd name="connsiteX2" fmla="*/ 1411916 w 1411916"/>
                <a:gd name="connsiteY2" fmla="*/ 299706 h 299706"/>
                <a:gd name="connsiteX0" fmla="*/ 0 w 1196016"/>
                <a:gd name="connsiteY0" fmla="*/ 161206 h 212006"/>
                <a:gd name="connsiteX1" fmla="*/ 639283 w 1196016"/>
                <a:gd name="connsiteY1" fmla="*/ 2383 h 212006"/>
                <a:gd name="connsiteX2" fmla="*/ 1196016 w 1196016"/>
                <a:gd name="connsiteY2" fmla="*/ 212006 h 212006"/>
                <a:gd name="connsiteX0" fmla="*/ 0 w 1196016"/>
                <a:gd name="connsiteY0" fmla="*/ 171057 h 221857"/>
                <a:gd name="connsiteX1" fmla="*/ 639283 w 1196016"/>
                <a:gd name="connsiteY1" fmla="*/ 12234 h 221857"/>
                <a:gd name="connsiteX2" fmla="*/ 1196016 w 1196016"/>
                <a:gd name="connsiteY2" fmla="*/ 221857 h 221857"/>
                <a:gd name="connsiteX0" fmla="*/ 0 w 957891"/>
                <a:gd name="connsiteY0" fmla="*/ 138451 h 217826"/>
                <a:gd name="connsiteX1" fmla="*/ 401158 w 957891"/>
                <a:gd name="connsiteY1" fmla="*/ 8203 h 217826"/>
                <a:gd name="connsiteX2" fmla="*/ 957891 w 957891"/>
                <a:gd name="connsiteY2" fmla="*/ 217826 h 217826"/>
                <a:gd name="connsiteX0" fmla="*/ 0 w 957891"/>
                <a:gd name="connsiteY0" fmla="*/ 131910 h 211285"/>
                <a:gd name="connsiteX1" fmla="*/ 401158 w 957891"/>
                <a:gd name="connsiteY1" fmla="*/ 1662 h 211285"/>
                <a:gd name="connsiteX2" fmla="*/ 957891 w 957891"/>
                <a:gd name="connsiteY2" fmla="*/ 211285 h 211285"/>
                <a:gd name="connsiteX0" fmla="*/ 0 w 967416"/>
                <a:gd name="connsiteY0" fmla="*/ 89454 h 216454"/>
                <a:gd name="connsiteX1" fmla="*/ 410683 w 967416"/>
                <a:gd name="connsiteY1" fmla="*/ 6831 h 216454"/>
                <a:gd name="connsiteX2" fmla="*/ 967416 w 967416"/>
                <a:gd name="connsiteY2" fmla="*/ 216454 h 216454"/>
                <a:gd name="connsiteX0" fmla="*/ 0 w 957891"/>
                <a:gd name="connsiteY0" fmla="*/ 84702 h 135502"/>
                <a:gd name="connsiteX1" fmla="*/ 410683 w 957891"/>
                <a:gd name="connsiteY1" fmla="*/ 2079 h 135502"/>
                <a:gd name="connsiteX2" fmla="*/ 957891 w 957891"/>
                <a:gd name="connsiteY2" fmla="*/ 135502 h 135502"/>
                <a:gd name="connsiteX0" fmla="*/ 0 w 957891"/>
                <a:gd name="connsiteY0" fmla="*/ 84702 h 135502"/>
                <a:gd name="connsiteX1" fmla="*/ 410683 w 957891"/>
                <a:gd name="connsiteY1" fmla="*/ 2079 h 135502"/>
                <a:gd name="connsiteX2" fmla="*/ 957891 w 957891"/>
                <a:gd name="connsiteY2" fmla="*/ 135502 h 135502"/>
                <a:gd name="connsiteX0" fmla="*/ 0 w 929316"/>
                <a:gd name="connsiteY0" fmla="*/ 91372 h 246947"/>
                <a:gd name="connsiteX1" fmla="*/ 410683 w 929316"/>
                <a:gd name="connsiteY1" fmla="*/ 8749 h 246947"/>
                <a:gd name="connsiteX2" fmla="*/ 929316 w 929316"/>
                <a:gd name="connsiteY2" fmla="*/ 246947 h 246947"/>
                <a:gd name="connsiteX0" fmla="*/ 0 w 929316"/>
                <a:gd name="connsiteY0" fmla="*/ 61838 h 217413"/>
                <a:gd name="connsiteX1" fmla="*/ 439258 w 929316"/>
                <a:gd name="connsiteY1" fmla="*/ 17315 h 217413"/>
                <a:gd name="connsiteX2" fmla="*/ 929316 w 929316"/>
                <a:gd name="connsiteY2" fmla="*/ 217413 h 21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9316" h="217413">
                  <a:moveTo>
                    <a:pt x="0" y="61838"/>
                  </a:moveTo>
                  <a:cubicBezTo>
                    <a:pt x="38100" y="-13800"/>
                    <a:pt x="284372" y="-8614"/>
                    <a:pt x="439258" y="17315"/>
                  </a:cubicBezTo>
                  <a:cubicBezTo>
                    <a:pt x="594144" y="43244"/>
                    <a:pt x="929316" y="122725"/>
                    <a:pt x="929316" y="217413"/>
                  </a:cubicBezTo>
                </a:path>
              </a:pathLst>
            </a:custGeom>
            <a:grpFill/>
            <a:ln w="762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9" name="TextBox 118">
            <a:extLst>
              <a:ext uri="{FF2B5EF4-FFF2-40B4-BE49-F238E27FC236}">
                <a16:creationId xmlns:a16="http://schemas.microsoft.com/office/drawing/2014/main" id="{B7A05A04-5070-3934-191C-C25EFC35A6A1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F45E4A8-B649-0649-99B3-3C7FF0DC6312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3869357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FD8657-FCAA-60A0-BE11-F032DE888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7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505" y="2037654"/>
            <a:ext cx="5734745" cy="573474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91250" y="-635256"/>
            <a:ext cx="3447950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 err="1">
                <a:solidFill>
                  <a:prstClr val="black"/>
                </a:solidFill>
                <a:latin typeface="Teaching Print Dotted" pitchFamily="50" charset="0"/>
              </a:rPr>
              <a:t>Jj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749954-83E9-F4D0-D6DB-975CA36CAB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4961" y1="19824" x2="57813" y2="24902"/>
                        <a14:foregroundMark x1="57813" y1="24902" x2="59961" y2="34082"/>
                        <a14:foregroundMark x1="59961" y1="34082" x2="52930" y2="43848"/>
                        <a14:foregroundMark x1="52930" y1="43848" x2="34180" y2="39941"/>
                        <a14:foregroundMark x1="34180" y1="39941" x2="34961" y2="36523"/>
                        <a14:foregroundMark x1="39160" y1="36523" x2="43359" y2="36523"/>
                        <a14:foregroundMark x1="35742" y1="36816" x2="56152" y2="39941"/>
                        <a14:foregroundMark x1="56152" y1="39941" x2="67090" y2="39063"/>
                        <a14:foregroundMark x1="67090" y1="39063" x2="62695" y2="39160"/>
                        <a14:foregroundMark x1="70996" y1="34180" x2="70996" y2="34180"/>
                        <a14:foregroundMark x1="60059" y1="19824" x2="43652" y2="20898"/>
                        <a14:foregroundMark x1="25879" y1="41406" x2="25879" y2="41406"/>
                        <a14:foregroundMark x1="26660" y1="39941" x2="29297" y2="33105"/>
                        <a14:foregroundMark x1="29297" y1="33105" x2="29297" y2="331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0387" y="2998889"/>
            <a:ext cx="4238013" cy="42380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14F4D9-CFF3-E66B-60A9-760C639CD611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DDC6AE-0146-5E3D-AF2A-A8A9C317C019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3858356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210300" y="-635256"/>
            <a:ext cx="3428900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Kk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E6F961-9840-0151-A646-43B589113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65723" y1="48828" x2="69727" y2="45703"/>
                        <a14:backgroundMark x1="72656" y1="55762" x2="72656" y2="557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140078"/>
            <a:ext cx="5357329" cy="53573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FBA457-48BA-D429-FBA9-464E96845C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65723" y1="48828" x2="69727" y2="45703"/>
                        <a14:backgroundMark x1="72656" y1="55762" x2="72656" y2="5576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9699" y="893397"/>
            <a:ext cx="7949149" cy="79491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7D4C60-7C08-6518-B896-EE13A5BD755C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B3664-4BE8-B678-7B81-1A70FEC0EC7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1734327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496050" y="-635256"/>
            <a:ext cx="3143150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 err="1">
                <a:solidFill>
                  <a:prstClr val="black"/>
                </a:solidFill>
                <a:latin typeface="Teaching Print Dotted" pitchFamily="50" charset="0"/>
              </a:rPr>
              <a:t>Ll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C1C6D6-52B8-DB91-A527-02C71D0263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4629">
                        <a14:foregroundMark x1="8594" y1="49414" x2="8594" y2="49414"/>
                        <a14:foregroundMark x1="8008" y1="32422" x2="8008" y2="32422"/>
                        <a14:foregroundMark x1="6934" y1="48438" x2="6934" y2="48438"/>
                        <a14:foregroundMark x1="93457" y1="38184" x2="93457" y2="38184"/>
                        <a14:foregroundMark x1="94629" y1="52637" x2="94629" y2="52637"/>
                        <a14:foregroundMark x1="94629" y1="37793" x2="94629" y2="3779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76001" y="2838001"/>
            <a:ext cx="2863199" cy="2863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B7E372-E93F-8C04-EF41-A992A627F8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4629">
                        <a14:foregroundMark x1="8594" y1="49414" x2="8594" y2="49414"/>
                        <a14:foregroundMark x1="8008" y1="32422" x2="8008" y2="32422"/>
                        <a14:foregroundMark x1="6934" y1="48438" x2="6934" y2="48438"/>
                        <a14:foregroundMark x1="93457" y1="38184" x2="93457" y2="38184"/>
                        <a14:foregroundMark x1="94629" y1="52637" x2="94629" y2="52637"/>
                        <a14:foregroundMark x1="94629" y1="37793" x2="94629" y2="3779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3975" y="2221446"/>
            <a:ext cx="5710576" cy="57105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2FE073-3317-A950-D299-1C3FD686A875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757240-158A-C761-C3FD-93DE7BD04312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1445398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81650" y="-652479"/>
            <a:ext cx="5065987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Mm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CED18F-1D32-17BE-359A-AC53F1F50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4102" r="98633">
                        <a14:foregroundMark x1="40527" y1="9180" x2="30273" y2="9180"/>
                        <a14:foregroundMark x1="19238" y1="77832" x2="17969" y2="81055"/>
                        <a14:foregroundMark x1="8984" y1="85547" x2="11035" y2="85547"/>
                        <a14:foregroundMark x1="4199" y1="87402" x2="4199" y2="87402"/>
                        <a14:foregroundMark x1="87793" y1="79785" x2="83691" y2="77832"/>
                        <a14:foregroundMark x1="93457" y1="84961" x2="93750" y2="85938"/>
                        <a14:foregroundMark x1="98633" y1="87207" x2="98633" y2="87207"/>
                        <a14:backgroundMark x1="19434" y1="69629" x2="13086" y2="71875"/>
                        <a14:backgroundMark x1="83691" y1="71289" x2="89160" y2="712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764" y="2691947"/>
            <a:ext cx="2823936" cy="28239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83EA6B-5814-E874-3F34-D77E9BF727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4102" r="98633">
                        <a14:foregroundMark x1="40527" y1="9180" x2="30273" y2="9180"/>
                        <a14:foregroundMark x1="19238" y1="77832" x2="17969" y2="81055"/>
                        <a14:foregroundMark x1="8984" y1="85547" x2="11035" y2="85547"/>
                        <a14:foregroundMark x1="4199" y1="87402" x2="4199" y2="87402"/>
                        <a14:foregroundMark x1="87793" y1="79785" x2="83691" y2="77832"/>
                        <a14:foregroundMark x1="93457" y1="84961" x2="93750" y2="85938"/>
                        <a14:foregroundMark x1="98633" y1="87207" x2="98633" y2="87207"/>
                        <a14:backgroundMark x1="19434" y1="69629" x2="13086" y2="71875"/>
                        <a14:backgroundMark x1="83691" y1="71289" x2="89160" y2="7128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1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52" y="1925874"/>
            <a:ext cx="6388577" cy="63885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CACFA4-A69A-B601-9420-7DC7A77772D3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F98986-50C6-2823-E6E4-2DF83FEC82EF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260361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60737" y="-635256"/>
            <a:ext cx="5250350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 err="1">
                <a:solidFill>
                  <a:prstClr val="black"/>
                </a:solidFill>
                <a:latin typeface="Teaching Print Dotted" pitchFamily="50" charset="0"/>
              </a:rPr>
              <a:t>Nn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55BFBD3-FC6F-B5A9-EF35-F878453623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9121" y1="80469" x2="62402" y2="87402"/>
                        <a14:backgroundMark x1="49512" y1="80273" x2="49512" y2="80273"/>
                        <a14:backgroundMark x1="48535" y1="80273" x2="50293" y2="80664"/>
                        <a14:backgroundMark x1="47949" y1="80273" x2="47949" y2="80273"/>
                        <a14:backgroundMark x1="38867" y1="80664" x2="38867" y2="80664"/>
                        <a14:backgroundMark x1="77441" y1="57324" x2="71973" y2="36719"/>
                        <a14:backgroundMark x1="35156" y1="32617" x2="18750" y2="48145"/>
                        <a14:backgroundMark x1="43359" y1="32715" x2="43359" y2="32715"/>
                        <a14:backgroundMark x1="43750" y1="33008" x2="43750" y2="3300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4273" y="931964"/>
            <a:ext cx="7546573" cy="75465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05C6EA-A867-0318-D39A-3F37F3FCC1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9121" y1="80469" x2="62402" y2="87402"/>
                        <a14:backgroundMark x1="49512" y1="80273" x2="49512" y2="80273"/>
                        <a14:backgroundMark x1="48535" y1="80273" x2="50293" y2="80664"/>
                        <a14:backgroundMark x1="47949" y1="80273" x2="47949" y2="80273"/>
                        <a14:backgroundMark x1="38867" y1="80664" x2="38867" y2="80664"/>
                        <a14:backgroundMark x1="77441" y1="57324" x2="71973" y2="36719"/>
                        <a14:backgroundMark x1="35156" y1="32617" x2="18750" y2="48145"/>
                        <a14:backgroundMark x1="43359" y1="32715" x2="43359" y2="32715"/>
                        <a14:backgroundMark x1="43750" y1="33008" x2="43750" y2="330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87914" y="2415510"/>
            <a:ext cx="4770486" cy="47704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E10073-48B9-F3AB-9593-E71BBE07B964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BA3CBF-60C4-76B9-9DA8-A7EFBB38DE6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474570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73858" y="-635256"/>
            <a:ext cx="5173516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Oo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64EE13-65FE-10E0-2E84-8B0FF0DF4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2754" y1="65234" x2="19824" y2="50098"/>
                        <a14:backgroundMark x1="77441" y1="64844" x2="81543" y2="50488"/>
                        <a14:backgroundMark x1="71289" y1="30273" x2="76758" y2="35059"/>
                        <a14:backgroundMark x1="74609" y1="31445" x2="70703" y2="30469"/>
                        <a14:backgroundMark x1="70703" y1="30273" x2="76172" y2="37793"/>
                        <a14:backgroundMark x1="76563" y1="26660" x2="81543" y2="13086"/>
                        <a14:backgroundMark x1="81543" y1="13086" x2="72852" y2="10254"/>
                        <a14:backgroundMark x1="64551" y1="10254" x2="45605" y2="14355"/>
                        <a14:backgroundMark x1="45605" y1="14355" x2="37109" y2="24902"/>
                        <a14:backgroundMark x1="37109" y1="24902" x2="23047" y2="34277"/>
                        <a14:backgroundMark x1="23047" y1="34277" x2="20215" y2="48242"/>
                        <a14:backgroundMark x1="72070" y1="72363" x2="72070" y2="72363"/>
                        <a14:backgroundMark x1="53027" y1="19629" x2="53027" y2="19629"/>
                        <a14:backgroundMark x1="52734" y1="22168" x2="52734" y2="22168"/>
                        <a14:backgroundMark x1="52734" y1="23145" x2="52734" y2="2314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03722" y="2609850"/>
            <a:ext cx="3886200" cy="3886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6F329D-32A9-5873-9F37-16951881AA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2754" y1="65234" x2="19824" y2="50098"/>
                        <a14:backgroundMark x1="77441" y1="64844" x2="81543" y2="50488"/>
                        <a14:backgroundMark x1="71289" y1="30273" x2="76758" y2="35059"/>
                        <a14:backgroundMark x1="74609" y1="31445" x2="70703" y2="30469"/>
                        <a14:backgroundMark x1="70703" y1="30273" x2="76172" y2="37793"/>
                        <a14:backgroundMark x1="76563" y1="26660" x2="81543" y2="13086"/>
                        <a14:backgroundMark x1="81543" y1="13086" x2="72852" y2="10254"/>
                        <a14:backgroundMark x1="64551" y1="10254" x2="45605" y2="14355"/>
                        <a14:backgroundMark x1="45605" y1="14355" x2="37109" y2="24902"/>
                        <a14:backgroundMark x1="37109" y1="24902" x2="23047" y2="34277"/>
                        <a14:backgroundMark x1="23047" y1="34277" x2="20215" y2="48242"/>
                        <a14:backgroundMark x1="72070" y1="72363" x2="72070" y2="72363"/>
                        <a14:backgroundMark x1="53027" y1="19629" x2="53027" y2="19629"/>
                        <a14:backgroundMark x1="52734" y1="22168" x2="52734" y2="22168"/>
                        <a14:backgroundMark x1="52734" y1="23145" x2="52734" y2="2314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69611" y="1276350"/>
            <a:ext cx="7756161" cy="77561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502128-EAD9-F62B-70D4-1EA43179C583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7B02BF-E4CC-4AAE-2D61-6EEAA007C57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12103081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81750" y="-803597"/>
            <a:ext cx="5145296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Pp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526E20-17EE-BACC-F4AD-BFB4E5BD48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73" b="89844" l="9961" r="89941">
                        <a14:foregroundMark x1="86133" y1="11035" x2="60742" y2="9277"/>
                        <a14:foregroundMark x1="60742" y1="9277" x2="60352" y2="9668"/>
                        <a14:foregroundMark x1="69336" y1="5371" x2="69336" y2="5371"/>
                        <a14:foregroundMark x1="89941" y1="10156" x2="89941" y2="10156"/>
                      </a14:backgroundRemoval>
                    </a14:imgEffect>
                  </a14:imgLayer>
                </a14:imgProps>
              </a:ext>
            </a:extLst>
          </a:blip>
          <a:srcRect l="1601" r="1048" b="1471"/>
          <a:stretch/>
        </p:blipFill>
        <p:spPr>
          <a:xfrm>
            <a:off x="5600285" y="3260360"/>
            <a:ext cx="4458115" cy="45120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12679E7-DD79-798B-6D11-933D53B117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73" b="89844" l="9961" r="89941">
                        <a14:foregroundMark x1="86133" y1="11035" x2="60742" y2="9277"/>
                        <a14:foregroundMark x1="60742" y1="9277" x2="60352" y2="9668"/>
                        <a14:foregroundMark x1="69336" y1="5371" x2="69336" y2="5371"/>
                        <a14:foregroundMark x1="89941" y1="10156" x2="89941" y2="1015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1000" contrast="100000"/>
                    </a14:imgEffect>
                  </a14:imgLayer>
                </a14:imgProps>
              </a:ext>
            </a:extLst>
          </a:blip>
          <a:srcRect l="12504" r="6614" b="23403"/>
          <a:stretch/>
        </p:blipFill>
        <p:spPr>
          <a:xfrm>
            <a:off x="354114" y="2238863"/>
            <a:ext cx="5843126" cy="55335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C3253E-BB93-7D54-2231-44CCEA631739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0C80FC-7939-C496-B530-DAB78AF45991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27793661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70065" y="-635256"/>
            <a:ext cx="5290231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 err="1">
                <a:solidFill>
                  <a:prstClr val="black"/>
                </a:solidFill>
                <a:latin typeface="Teaching Print Dotted" pitchFamily="50" charset="0"/>
              </a:rPr>
              <a:t>Qq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7E66D2-DC2F-C62A-5D9B-F435CC7BDB63}"/>
              </a:ext>
            </a:extLst>
          </p:cNvPr>
          <p:cNvSpPr/>
          <p:nvPr/>
        </p:nvSpPr>
        <p:spPr>
          <a:xfrm>
            <a:off x="5570065" y="3502800"/>
            <a:ext cx="4049913" cy="3583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4400" b="1" dirty="0">
                <a:ln w="28575">
                  <a:solidFill>
                    <a:sysClr val="windowText" lastClr="000000"/>
                  </a:solidFill>
                </a:ln>
                <a:solidFill>
                  <a:schemeClr val="accent5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5E84E0-1720-D684-68AA-130EF2DC51A4}"/>
              </a:ext>
            </a:extLst>
          </p:cNvPr>
          <p:cNvSpPr/>
          <p:nvPr/>
        </p:nvSpPr>
        <p:spPr>
          <a:xfrm>
            <a:off x="0" y="1844579"/>
            <a:ext cx="5733932" cy="56528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500" b="1" dirty="0">
                <a:ln w="762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956850-DF5E-F3ED-5101-EABC2BDA2D12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ED4C78-A6A3-C4E1-054D-20DB186CDAFF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7275733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34150" y="-766293"/>
            <a:ext cx="4992054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Rr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E03F99-8364-C84D-5DAB-F7F3BC3A0C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68565" y="2260080"/>
            <a:ext cx="5531370" cy="55313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C58914-A35B-CF77-011B-0CBAFFDEF5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187979" y="677108"/>
            <a:ext cx="8522229" cy="85222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7885A5-FD9D-9D0B-ACCB-E0247F38C8C4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34236B-FD9F-04D5-B5BC-EFC031052CB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489000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69702" y="-639873"/>
            <a:ext cx="6033981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 Aa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F99E9-1B34-2546-DFF7-2B6C6E672260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F68CAA-968F-9787-F659-4C03048B1EC9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B282C0-CD1E-FFF2-A079-C7EA3694BF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3223" r="96680">
                        <a14:foregroundMark x1="3320" y1="50195" x2="13086" y2="56738"/>
                        <a14:foregroundMark x1="96484" y1="50586" x2="89941" y2="52539"/>
                        <a14:foregroundMark x1="89941" y1="52539" x2="89941" y2="52539"/>
                        <a14:foregroundMark x1="96680" y1="50000" x2="93262" y2="51758"/>
                        <a14:backgroundMark x1="9961" y1="93262" x2="2734" y2="78125"/>
                        <a14:backgroundMark x1="5176" y1="82715" x2="38281" y2="85156"/>
                        <a14:backgroundMark x1="38281" y1="85156" x2="44629" y2="81641"/>
                        <a14:backgroundMark x1="44629" y1="81641" x2="47266" y2="70313"/>
                        <a14:backgroundMark x1="48438" y1="80078" x2="77930" y2="83008"/>
                        <a14:backgroundMark x1="77930" y1="83008" x2="86426" y2="76270"/>
                        <a14:backgroundMark x1="86426" y1="76270" x2="78125" y2="65332"/>
                        <a14:backgroundMark x1="80176" y1="36816" x2="86914" y2="17871"/>
                        <a14:backgroundMark x1="56250" y1="28613" x2="66406" y2="4688"/>
                        <a14:backgroundMark x1="66406" y1="4688" x2="66406" y2="4688"/>
                        <a14:backgroundMark x1="2148" y1="63770" x2="1758" y2="57129"/>
                        <a14:backgroundMark x1="89063" y1="47754" x2="94043" y2="44434"/>
                        <a14:backgroundMark x1="75098" y1="51172" x2="83105" y2="49609"/>
                        <a14:backgroundMark x1="83105" y1="49609" x2="83887" y2="496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648" y="2520413"/>
            <a:ext cx="3240060" cy="32400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699A9D-3630-3AF9-9558-61221AC0DC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3223" r="96680">
                        <a14:foregroundMark x1="3320" y1="50195" x2="13086" y2="56738"/>
                        <a14:foregroundMark x1="96484" y1="50586" x2="89941" y2="52539"/>
                        <a14:foregroundMark x1="89941" y1="52539" x2="89941" y2="52539"/>
                        <a14:foregroundMark x1="96680" y1="50000" x2="93262" y2="51758"/>
                        <a14:backgroundMark x1="9961" y1="93262" x2="2734" y2="78125"/>
                        <a14:backgroundMark x1="5176" y1="82715" x2="38281" y2="85156"/>
                        <a14:backgroundMark x1="38281" y1="85156" x2="44629" y2="81641"/>
                        <a14:backgroundMark x1="44629" y1="81641" x2="47266" y2="70313"/>
                        <a14:backgroundMark x1="48438" y1="80078" x2="77930" y2="83008"/>
                        <a14:backgroundMark x1="77930" y1="83008" x2="86426" y2="76270"/>
                        <a14:backgroundMark x1="86426" y1="76270" x2="78125" y2="65332"/>
                        <a14:backgroundMark x1="80176" y1="36816" x2="86914" y2="17871"/>
                        <a14:backgroundMark x1="56250" y1="28613" x2="66406" y2="4688"/>
                        <a14:backgroundMark x1="66406" y1="4688" x2="66406" y2="4688"/>
                        <a14:backgroundMark x1="2148" y1="63770" x2="1758" y2="57129"/>
                        <a14:backgroundMark x1="89063" y1="47754" x2="94043" y2="44434"/>
                        <a14:backgroundMark x1="75098" y1="51172" x2="83105" y2="49609"/>
                        <a14:backgroundMark x1="83105" y1="49609" x2="83887" y2="4960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14" y="2249251"/>
            <a:ext cx="6066178" cy="606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73858" y="-780808"/>
            <a:ext cx="5165779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Ss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F8624E-0345-4EC6-AA70-44DC94C741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887" r="92188">
                        <a14:foregroundMark x1="9863" y1="58008" x2="8984" y2="49707"/>
                        <a14:foregroundMark x1="8984" y1="49707" x2="9375" y2="48340"/>
                        <a14:foregroundMark x1="92188" y1="50586" x2="86035" y2="51172"/>
                        <a14:foregroundMark x1="86035" y1="51172" x2="86035" y2="51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858" y="2199465"/>
            <a:ext cx="4184542" cy="41845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0A9A49-642C-2814-27B1-DC7EAD8042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887" r="92188">
                        <a14:foregroundMark x1="9863" y1="58008" x2="8984" y2="49707"/>
                        <a14:foregroundMark x1="8984" y1="49707" x2="9375" y2="48340"/>
                        <a14:foregroundMark x1="92188" y1="50586" x2="86035" y2="51172"/>
                        <a14:foregroundMark x1="86035" y1="51172" x2="86035" y2="5117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586" y="2398783"/>
            <a:ext cx="7184638" cy="71846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85C10F-E693-C848-E7A1-A1170C85459F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F0040D-4E98-E7EA-1EFE-C6F91EA2003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1577638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60737" y="-639873"/>
            <a:ext cx="5078900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Tt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45967A-D4FE-66CC-A423-12D31F6D71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5819" y="1112145"/>
            <a:ext cx="7772400" cy="7772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27016C-7E1A-3D25-0C55-CDB5C22268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65487" y="2481326"/>
            <a:ext cx="4392913" cy="43929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03B9D2-D417-7B40-3E6F-E713ACB3D9CF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4CA369-CAD2-FFFB-DB6A-4F848CF1526E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4127922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53150" y="-780808"/>
            <a:ext cx="4886487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 err="1">
                <a:solidFill>
                  <a:prstClr val="black"/>
                </a:solidFill>
                <a:latin typeface="Teaching Print Dotted" pitchFamily="50" charset="0"/>
              </a:rPr>
              <a:t>Uu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F912E1-173F-1863-44C3-5F9094FEC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6699" y1="68164" x2="40332" y2="79883"/>
                        <a14:backgroundMark x1="40332" y1="79883" x2="52930" y2="82031"/>
                        <a14:backgroundMark x1="52930" y1="82031" x2="61230" y2="76758"/>
                        <a14:backgroundMark x1="61230" y1="76758" x2="63477" y2="68652"/>
                        <a14:backgroundMark x1="63477" y1="68652" x2="72461" y2="69824"/>
                        <a14:backgroundMark x1="72461" y1="69824" x2="80469" y2="66992"/>
                        <a14:backgroundMark x1="80469" y1="66992" x2="85645" y2="612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167" y="2136902"/>
            <a:ext cx="4556502" cy="45565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CF8FD3-0028-054B-E690-BFEF3A0A05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6699" y1="68164" x2="40332" y2="79883"/>
                        <a14:backgroundMark x1="40332" y1="79883" x2="52930" y2="82031"/>
                        <a14:backgroundMark x1="52930" y1="82031" x2="61230" y2="76758"/>
                        <a14:backgroundMark x1="61230" y1="76758" x2="63477" y2="68652"/>
                        <a14:backgroundMark x1="63477" y1="68652" x2="72461" y2="69824"/>
                        <a14:backgroundMark x1="72461" y1="69824" x2="80469" y2="66992"/>
                        <a14:backgroundMark x1="80469" y1="66992" x2="85645" y2="61230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4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6210" y="2056255"/>
            <a:ext cx="6910993" cy="69109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87F4C5-0292-9308-28BD-027D3DF2E638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24DFE9-A611-DD06-29AE-FA6C8EAE7B4F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8799881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60737" y="-685558"/>
            <a:ext cx="5089616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 err="1">
                <a:solidFill>
                  <a:prstClr val="black"/>
                </a:solidFill>
                <a:latin typeface="Teaching Print Dotted" pitchFamily="50" charset="0"/>
              </a:rPr>
              <a:t>Vv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 descr="A cartoon car with four round headlights&#10;&#10;AI-generated content may be incorrect.">
            <a:extLst>
              <a:ext uri="{FF2B5EF4-FFF2-40B4-BE49-F238E27FC236}">
                <a16:creationId xmlns:a16="http://schemas.microsoft.com/office/drawing/2014/main" id="{04733A5A-017A-B919-6FA9-1116FC08D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3320" r="99805">
                        <a14:foregroundMark x1="9473" y1="64844" x2="8301" y2="55176"/>
                        <a14:foregroundMark x1="8301" y1="55176" x2="9473" y2="47363"/>
                        <a14:foregroundMark x1="9473" y1="47363" x2="7129" y2="41406"/>
                        <a14:foregroundMark x1="7129" y1="41406" x2="7129" y2="41309"/>
                        <a14:foregroundMark x1="3711" y1="61328" x2="3711" y2="61328"/>
                        <a14:foregroundMark x1="91016" y1="70020" x2="93945" y2="64160"/>
                        <a14:foregroundMark x1="93945" y1="64160" x2="95313" y2="52441"/>
                        <a14:foregroundMark x1="95313" y1="52441" x2="91992" y2="42773"/>
                        <a14:foregroundMark x1="98633" y1="60645" x2="99805" y2="61914"/>
                        <a14:foregroundMark x1="50586" y1="35352" x2="34766" y2="34473"/>
                        <a14:foregroundMark x1="34766" y1="34473" x2="31836" y2="35547"/>
                        <a14:foregroundMark x1="3320" y1="74023" x2="3320" y2="74023"/>
                        <a14:backgroundMark x1="64453" y1="72656" x2="64453" y2="726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272" y="2369072"/>
            <a:ext cx="3184538" cy="3184538"/>
          </a:xfrm>
          <a:prstGeom prst="rect">
            <a:avLst/>
          </a:prstGeom>
        </p:spPr>
      </p:pic>
      <p:pic>
        <p:nvPicPr>
          <p:cNvPr id="3" name="Picture 2" descr="A cartoon car with four round headlights&#10;&#10;AI-generated content may be incorrect.">
            <a:extLst>
              <a:ext uri="{FF2B5EF4-FFF2-40B4-BE49-F238E27FC236}">
                <a16:creationId xmlns:a16="http://schemas.microsoft.com/office/drawing/2014/main" id="{C6A8C394-B8DA-5444-8F30-DF0CCA01F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3320" r="99805">
                        <a14:foregroundMark x1="9473" y1="64844" x2="8301" y2="55176"/>
                        <a14:foregroundMark x1="8301" y1="55176" x2="9473" y2="47363"/>
                        <a14:foregroundMark x1="9473" y1="47363" x2="7129" y2="41406"/>
                        <a14:foregroundMark x1="7129" y1="41406" x2="7129" y2="41309"/>
                        <a14:foregroundMark x1="3711" y1="61328" x2="3711" y2="61328"/>
                        <a14:foregroundMark x1="91016" y1="70020" x2="93945" y2="64160"/>
                        <a14:foregroundMark x1="93945" y1="64160" x2="95313" y2="52441"/>
                        <a14:foregroundMark x1="95313" y1="52441" x2="91992" y2="42773"/>
                        <a14:foregroundMark x1="98633" y1="60645" x2="99805" y2="61914"/>
                        <a14:foregroundMark x1="50586" y1="35352" x2="34766" y2="34473"/>
                        <a14:foregroundMark x1="34766" y1="34473" x2="31836" y2="35547"/>
                        <a14:foregroundMark x1="3320" y1="74023" x2="3320" y2="74023"/>
                        <a14:backgroundMark x1="64453" y1="72656" x2="64453" y2="7265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94" y="2369072"/>
            <a:ext cx="6702272" cy="67022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074BC1-B806-FC53-3186-96FFDF3F0701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BD5D93-75BA-73A1-7506-98636B986CB6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33758278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73858" y="-619098"/>
            <a:ext cx="4915912" cy="346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1900" dirty="0">
                <a:solidFill>
                  <a:prstClr val="black"/>
                </a:solidFill>
                <a:latin typeface="Teaching Print Dotted" pitchFamily="50" charset="0"/>
              </a:rPr>
              <a:t>Ww</a:t>
            </a:r>
            <a:endParaRPr lang="en-US" sz="219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4F105-F154-D4E9-E72B-056CD703FA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637" r="99121">
                        <a14:foregroundMark x1="6641" y1="75293" x2="9082" y2="53711"/>
                        <a14:foregroundMark x1="90234" y1="79004" x2="95605" y2="62305"/>
                        <a14:foregroundMark x1="95605" y1="62305" x2="91699" y2="44922"/>
                        <a14:foregroundMark x1="2734" y1="75586" x2="2734" y2="75586"/>
                        <a14:foregroundMark x1="99121" y1="75195" x2="99121" y2="75195"/>
                        <a14:backgroundMark x1="53613" y1="84668" x2="53613" y2="846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140" y="2372020"/>
            <a:ext cx="3028360" cy="30283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820D41-3BB9-3B34-DDE0-605C1E27BB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637" r="99121">
                        <a14:foregroundMark x1="6641" y1="75293" x2="9082" y2="53711"/>
                        <a14:foregroundMark x1="90234" y1="79004" x2="95605" y2="62305"/>
                        <a14:foregroundMark x1="95605" y1="62305" x2="91699" y2="44922"/>
                        <a14:foregroundMark x1="2734" y1="75586" x2="2734" y2="75586"/>
                        <a14:foregroundMark x1="99121" y1="75195" x2="99121" y2="75195"/>
                        <a14:backgroundMark x1="53613" y1="84668" x2="53613" y2="8466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75" y="2176089"/>
            <a:ext cx="6156265" cy="61562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07276F-EED6-9782-F343-69EF0D13C8B6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AB5BD3-8FD3-D02B-BA94-1A308219027D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3567312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12708" y="-780808"/>
            <a:ext cx="4926929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 err="1">
                <a:solidFill>
                  <a:prstClr val="black"/>
                </a:solidFill>
                <a:latin typeface="Teaching Print Dotted" pitchFamily="50" charset="0"/>
              </a:rPr>
              <a:t>Xx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533995-4539-9412-1640-18CCE55B950E}"/>
              </a:ext>
            </a:extLst>
          </p:cNvPr>
          <p:cNvGrpSpPr/>
          <p:nvPr/>
        </p:nvGrpSpPr>
        <p:grpSpPr>
          <a:xfrm>
            <a:off x="521447" y="2896696"/>
            <a:ext cx="6010446" cy="4493676"/>
            <a:chOff x="422028" y="1259424"/>
            <a:chExt cx="7477462" cy="5590482"/>
          </a:xfrm>
          <a:solidFill>
            <a:schemeClr val="bg1"/>
          </a:solidFill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8B84A21-C026-7F5F-7BAC-3A10E7CDE0B8}"/>
                </a:ext>
              </a:extLst>
            </p:cNvPr>
            <p:cNvGrpSpPr/>
            <p:nvPr/>
          </p:nvGrpSpPr>
          <p:grpSpPr>
            <a:xfrm>
              <a:off x="422028" y="1259424"/>
              <a:ext cx="7477462" cy="5590482"/>
              <a:chOff x="2154868" y="-365340"/>
              <a:chExt cx="9049944" cy="6766140"/>
            </a:xfrm>
            <a:grpFill/>
          </p:grpSpPr>
          <p:sp>
            <p:nvSpPr>
              <p:cNvPr id="29" name="Rectangle: Rounded Corners 6">
                <a:extLst>
                  <a:ext uri="{FF2B5EF4-FFF2-40B4-BE49-F238E27FC236}">
                    <a16:creationId xmlns:a16="http://schemas.microsoft.com/office/drawing/2014/main" id="{5B758FA2-CB2F-5BCB-7AE8-88A1D3B0BB38}"/>
                  </a:ext>
                </a:extLst>
              </p:cNvPr>
              <p:cNvSpPr/>
              <p:nvPr/>
            </p:nvSpPr>
            <p:spPr>
              <a:xfrm rot="19520438">
                <a:off x="3862629" y="-365340"/>
                <a:ext cx="5049178" cy="6157266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  <a:gd name="connsiteX0" fmla="*/ 380639 w 4942220"/>
                  <a:gd name="connsiteY0" fmla="*/ 826456 h 6620004"/>
                  <a:gd name="connsiteX1" fmla="*/ 32791 w 4942220"/>
                  <a:gd name="connsiteY1" fmla="*/ 0 h 6620004"/>
                  <a:gd name="connsiteX2" fmla="*/ 2100090 w 4942220"/>
                  <a:gd name="connsiteY2" fmla="*/ 197071 h 6620004"/>
                  <a:gd name="connsiteX3" fmla="*/ 4942044 w 4942220"/>
                  <a:gd name="connsiteY3" fmla="*/ 6620004 h 6620004"/>
                  <a:gd name="connsiteX4" fmla="*/ 380639 w 4942220"/>
                  <a:gd name="connsiteY4" fmla="*/ 826456 h 6620004"/>
                  <a:gd name="connsiteX0" fmla="*/ 2421265 w 4914534"/>
                  <a:gd name="connsiteY0" fmla="*/ 6008334 h 6620004"/>
                  <a:gd name="connsiteX1" fmla="*/ 5105 w 4914534"/>
                  <a:gd name="connsiteY1" fmla="*/ 0 h 6620004"/>
                  <a:gd name="connsiteX2" fmla="*/ 2072404 w 4914534"/>
                  <a:gd name="connsiteY2" fmla="*/ 197071 h 6620004"/>
                  <a:gd name="connsiteX3" fmla="*/ 4914358 w 4914534"/>
                  <a:gd name="connsiteY3" fmla="*/ 6620004 h 6620004"/>
                  <a:gd name="connsiteX4" fmla="*/ 2421265 w 4914534"/>
                  <a:gd name="connsiteY4" fmla="*/ 6008334 h 6620004"/>
                  <a:gd name="connsiteX0" fmla="*/ 2421265 w 4858831"/>
                  <a:gd name="connsiteY0" fmla="*/ 6008334 h 6164614"/>
                  <a:gd name="connsiteX1" fmla="*/ 5105 w 4858831"/>
                  <a:gd name="connsiteY1" fmla="*/ 0 h 6164614"/>
                  <a:gd name="connsiteX2" fmla="*/ 2072404 w 4858831"/>
                  <a:gd name="connsiteY2" fmla="*/ 197071 h 6164614"/>
                  <a:gd name="connsiteX3" fmla="*/ 4858651 w 4858831"/>
                  <a:gd name="connsiteY3" fmla="*/ 6164614 h 6164614"/>
                  <a:gd name="connsiteX4" fmla="*/ 2421265 w 4858831"/>
                  <a:gd name="connsiteY4" fmla="*/ 6008334 h 6164614"/>
                  <a:gd name="connsiteX0" fmla="*/ 2421265 w 5049178"/>
                  <a:gd name="connsiteY0" fmla="*/ 6008334 h 6157266"/>
                  <a:gd name="connsiteX1" fmla="*/ 5105 w 5049178"/>
                  <a:gd name="connsiteY1" fmla="*/ 0 h 6157266"/>
                  <a:gd name="connsiteX2" fmla="*/ 2072404 w 5049178"/>
                  <a:gd name="connsiteY2" fmla="*/ 197071 h 6157266"/>
                  <a:gd name="connsiteX3" fmla="*/ 5049010 w 5049178"/>
                  <a:gd name="connsiteY3" fmla="*/ 6157266 h 6157266"/>
                  <a:gd name="connsiteX4" fmla="*/ 2421265 w 5049178"/>
                  <a:gd name="connsiteY4" fmla="*/ 6008334 h 6157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49178" h="6157266">
                    <a:moveTo>
                      <a:pt x="2421265" y="6008334"/>
                    </a:moveTo>
                    <a:cubicBezTo>
                      <a:pt x="2223050" y="5937829"/>
                      <a:pt x="-123612" y="55229"/>
                      <a:pt x="5105" y="0"/>
                    </a:cubicBezTo>
                    <a:lnTo>
                      <a:pt x="2072404" y="197071"/>
                    </a:lnTo>
                    <a:cubicBezTo>
                      <a:pt x="2316308" y="422684"/>
                      <a:pt x="5073964" y="6047942"/>
                      <a:pt x="5049010" y="6157266"/>
                    </a:cubicBezTo>
                    <a:lnTo>
                      <a:pt x="2421265" y="6008334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Rectangle 2">
                <a:extLst>
                  <a:ext uri="{FF2B5EF4-FFF2-40B4-BE49-F238E27FC236}">
                    <a16:creationId xmlns:a16="http://schemas.microsoft.com/office/drawing/2014/main" id="{67971825-1BB3-6A34-89D9-F097793F417C}"/>
                  </a:ext>
                </a:extLst>
              </p:cNvPr>
              <p:cNvSpPr/>
              <p:nvPr/>
            </p:nvSpPr>
            <p:spPr>
              <a:xfrm>
                <a:off x="2197290" y="1310184"/>
                <a:ext cx="6823880" cy="5090616"/>
              </a:xfrm>
              <a:custGeom>
                <a:avLst/>
                <a:gdLst>
                  <a:gd name="connsiteX0" fmla="*/ 0 w 6537278"/>
                  <a:gd name="connsiteY0" fmla="*/ 0 h 4694830"/>
                  <a:gd name="connsiteX1" fmla="*/ 6537278 w 6537278"/>
                  <a:gd name="connsiteY1" fmla="*/ 0 h 4694830"/>
                  <a:gd name="connsiteX2" fmla="*/ 6537278 w 6537278"/>
                  <a:gd name="connsiteY2" fmla="*/ 4694830 h 4694830"/>
                  <a:gd name="connsiteX3" fmla="*/ 0 w 6537278"/>
                  <a:gd name="connsiteY3" fmla="*/ 4694830 h 4694830"/>
                  <a:gd name="connsiteX4" fmla="*/ 0 w 6537278"/>
                  <a:gd name="connsiteY4" fmla="*/ 0 h 4694830"/>
                  <a:gd name="connsiteX0" fmla="*/ 40943 w 6578221"/>
                  <a:gd name="connsiteY0" fmla="*/ 0 h 4694830"/>
                  <a:gd name="connsiteX1" fmla="*/ 6578221 w 6578221"/>
                  <a:gd name="connsiteY1" fmla="*/ 0 h 4694830"/>
                  <a:gd name="connsiteX2" fmla="*/ 6578221 w 6578221"/>
                  <a:gd name="connsiteY2" fmla="*/ 4694830 h 4694830"/>
                  <a:gd name="connsiteX3" fmla="*/ 0 w 6578221"/>
                  <a:gd name="connsiteY3" fmla="*/ 368490 h 4694830"/>
                  <a:gd name="connsiteX4" fmla="*/ 40943 w 6578221"/>
                  <a:gd name="connsiteY4" fmla="*/ 0 h 4694830"/>
                  <a:gd name="connsiteX0" fmla="*/ 0 w 6537278"/>
                  <a:gd name="connsiteY0" fmla="*/ 0 h 4694830"/>
                  <a:gd name="connsiteX1" fmla="*/ 6537278 w 6537278"/>
                  <a:gd name="connsiteY1" fmla="*/ 0 h 4694830"/>
                  <a:gd name="connsiteX2" fmla="*/ 6537278 w 6537278"/>
                  <a:gd name="connsiteY2" fmla="*/ 4694830 h 4694830"/>
                  <a:gd name="connsiteX3" fmla="*/ 13648 w 6537278"/>
                  <a:gd name="connsiteY3" fmla="*/ 395785 h 4694830"/>
                  <a:gd name="connsiteX4" fmla="*/ 0 w 6537278"/>
                  <a:gd name="connsiteY4" fmla="*/ 0 h 4694830"/>
                  <a:gd name="connsiteX0" fmla="*/ 0 w 6537278"/>
                  <a:gd name="connsiteY0" fmla="*/ 0 h 4763069"/>
                  <a:gd name="connsiteX1" fmla="*/ 6537278 w 6537278"/>
                  <a:gd name="connsiteY1" fmla="*/ 0 h 4763069"/>
                  <a:gd name="connsiteX2" fmla="*/ 6455392 w 6537278"/>
                  <a:gd name="connsiteY2" fmla="*/ 4763069 h 4763069"/>
                  <a:gd name="connsiteX3" fmla="*/ 13648 w 6537278"/>
                  <a:gd name="connsiteY3" fmla="*/ 395785 h 4763069"/>
                  <a:gd name="connsiteX4" fmla="*/ 0 w 6537278"/>
                  <a:gd name="connsiteY4" fmla="*/ 0 h 4763069"/>
                  <a:gd name="connsiteX0" fmla="*/ 0 w 6796585"/>
                  <a:gd name="connsiteY0" fmla="*/ 0 h 4763069"/>
                  <a:gd name="connsiteX1" fmla="*/ 6796585 w 6796585"/>
                  <a:gd name="connsiteY1" fmla="*/ 4640239 h 4763069"/>
                  <a:gd name="connsiteX2" fmla="*/ 6455392 w 6796585"/>
                  <a:gd name="connsiteY2" fmla="*/ 4763069 h 4763069"/>
                  <a:gd name="connsiteX3" fmla="*/ 13648 w 6796585"/>
                  <a:gd name="connsiteY3" fmla="*/ 395785 h 4763069"/>
                  <a:gd name="connsiteX4" fmla="*/ 0 w 6796585"/>
                  <a:gd name="connsiteY4" fmla="*/ 0 h 4763069"/>
                  <a:gd name="connsiteX0" fmla="*/ 0 w 6796585"/>
                  <a:gd name="connsiteY0" fmla="*/ 0 h 4763069"/>
                  <a:gd name="connsiteX1" fmla="*/ 6728346 w 6796585"/>
                  <a:gd name="connsiteY1" fmla="*/ 3903260 h 4763069"/>
                  <a:gd name="connsiteX2" fmla="*/ 6796585 w 6796585"/>
                  <a:gd name="connsiteY2" fmla="*/ 4640239 h 4763069"/>
                  <a:gd name="connsiteX3" fmla="*/ 6455392 w 6796585"/>
                  <a:gd name="connsiteY3" fmla="*/ 4763069 h 4763069"/>
                  <a:gd name="connsiteX4" fmla="*/ 13648 w 6796585"/>
                  <a:gd name="connsiteY4" fmla="*/ 395785 h 4763069"/>
                  <a:gd name="connsiteX5" fmla="*/ 0 w 6796585"/>
                  <a:gd name="connsiteY5" fmla="*/ 0 h 4763069"/>
                  <a:gd name="connsiteX0" fmla="*/ 0 w 6796585"/>
                  <a:gd name="connsiteY0" fmla="*/ 0 h 4763069"/>
                  <a:gd name="connsiteX1" fmla="*/ 6769289 w 6796585"/>
                  <a:gd name="connsiteY1" fmla="*/ 3889612 h 4763069"/>
                  <a:gd name="connsiteX2" fmla="*/ 6796585 w 6796585"/>
                  <a:gd name="connsiteY2" fmla="*/ 4640239 h 4763069"/>
                  <a:gd name="connsiteX3" fmla="*/ 6455392 w 6796585"/>
                  <a:gd name="connsiteY3" fmla="*/ 4763069 h 4763069"/>
                  <a:gd name="connsiteX4" fmla="*/ 13648 w 6796585"/>
                  <a:gd name="connsiteY4" fmla="*/ 395785 h 4763069"/>
                  <a:gd name="connsiteX5" fmla="*/ 0 w 6796585"/>
                  <a:gd name="connsiteY5" fmla="*/ 0 h 4763069"/>
                  <a:gd name="connsiteX0" fmla="*/ 40943 w 6782937"/>
                  <a:gd name="connsiteY0" fmla="*/ 0 h 5008729"/>
                  <a:gd name="connsiteX1" fmla="*/ 6755641 w 6782937"/>
                  <a:gd name="connsiteY1" fmla="*/ 4135272 h 5008729"/>
                  <a:gd name="connsiteX2" fmla="*/ 6782937 w 6782937"/>
                  <a:gd name="connsiteY2" fmla="*/ 4885899 h 5008729"/>
                  <a:gd name="connsiteX3" fmla="*/ 6441744 w 6782937"/>
                  <a:gd name="connsiteY3" fmla="*/ 5008729 h 5008729"/>
                  <a:gd name="connsiteX4" fmla="*/ 0 w 6782937"/>
                  <a:gd name="connsiteY4" fmla="*/ 641445 h 5008729"/>
                  <a:gd name="connsiteX5" fmla="*/ 40943 w 6782937"/>
                  <a:gd name="connsiteY5" fmla="*/ 0 h 5008729"/>
                  <a:gd name="connsiteX0" fmla="*/ 40943 w 6782937"/>
                  <a:gd name="connsiteY0" fmla="*/ 0 h 5063320"/>
                  <a:gd name="connsiteX1" fmla="*/ 6755641 w 6782937"/>
                  <a:gd name="connsiteY1" fmla="*/ 4189863 h 5063320"/>
                  <a:gd name="connsiteX2" fmla="*/ 6782937 w 6782937"/>
                  <a:gd name="connsiteY2" fmla="*/ 4940490 h 5063320"/>
                  <a:gd name="connsiteX3" fmla="*/ 6441744 w 6782937"/>
                  <a:gd name="connsiteY3" fmla="*/ 5063320 h 5063320"/>
                  <a:gd name="connsiteX4" fmla="*/ 0 w 6782937"/>
                  <a:gd name="connsiteY4" fmla="*/ 696036 h 5063320"/>
                  <a:gd name="connsiteX5" fmla="*/ 40943 w 6782937"/>
                  <a:gd name="connsiteY5" fmla="*/ 0 h 5063320"/>
                  <a:gd name="connsiteX0" fmla="*/ 81886 w 6823880"/>
                  <a:gd name="connsiteY0" fmla="*/ 0 h 5063320"/>
                  <a:gd name="connsiteX1" fmla="*/ 6796584 w 6823880"/>
                  <a:gd name="connsiteY1" fmla="*/ 4189863 h 5063320"/>
                  <a:gd name="connsiteX2" fmla="*/ 6823880 w 6823880"/>
                  <a:gd name="connsiteY2" fmla="*/ 4940490 h 5063320"/>
                  <a:gd name="connsiteX3" fmla="*/ 6482687 w 6823880"/>
                  <a:gd name="connsiteY3" fmla="*/ 5063320 h 5063320"/>
                  <a:gd name="connsiteX4" fmla="*/ 0 w 6823880"/>
                  <a:gd name="connsiteY4" fmla="*/ 655093 h 5063320"/>
                  <a:gd name="connsiteX5" fmla="*/ 81886 w 6823880"/>
                  <a:gd name="connsiteY5" fmla="*/ 0 h 5063320"/>
                  <a:gd name="connsiteX0" fmla="*/ 27295 w 6823880"/>
                  <a:gd name="connsiteY0" fmla="*/ 0 h 5090616"/>
                  <a:gd name="connsiteX1" fmla="*/ 6796584 w 6823880"/>
                  <a:gd name="connsiteY1" fmla="*/ 4217159 h 5090616"/>
                  <a:gd name="connsiteX2" fmla="*/ 6823880 w 6823880"/>
                  <a:gd name="connsiteY2" fmla="*/ 4967786 h 5090616"/>
                  <a:gd name="connsiteX3" fmla="*/ 6482687 w 6823880"/>
                  <a:gd name="connsiteY3" fmla="*/ 5090616 h 5090616"/>
                  <a:gd name="connsiteX4" fmla="*/ 0 w 6823880"/>
                  <a:gd name="connsiteY4" fmla="*/ 682389 h 5090616"/>
                  <a:gd name="connsiteX5" fmla="*/ 27295 w 6823880"/>
                  <a:gd name="connsiteY5" fmla="*/ 0 h 5090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23880" h="5090616">
                    <a:moveTo>
                      <a:pt x="27295" y="0"/>
                    </a:moveTo>
                    <a:cubicBezTo>
                      <a:pt x="2156346" y="1451212"/>
                      <a:pt x="4667533" y="2765947"/>
                      <a:pt x="6796584" y="4217159"/>
                    </a:cubicBezTo>
                    <a:lnTo>
                      <a:pt x="6823880" y="4967786"/>
                    </a:lnTo>
                    <a:lnTo>
                      <a:pt x="6482687" y="5090616"/>
                    </a:lnTo>
                    <a:lnTo>
                      <a:pt x="0" y="682389"/>
                    </a:lnTo>
                    <a:lnTo>
                      <a:pt x="27295" y="0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Rectangle 2">
                <a:extLst>
                  <a:ext uri="{FF2B5EF4-FFF2-40B4-BE49-F238E27FC236}">
                    <a16:creationId xmlns:a16="http://schemas.microsoft.com/office/drawing/2014/main" id="{B42C2AAF-3330-854A-4534-C91850E87097}"/>
                  </a:ext>
                </a:extLst>
              </p:cNvPr>
              <p:cNvSpPr/>
              <p:nvPr/>
            </p:nvSpPr>
            <p:spPr>
              <a:xfrm>
                <a:off x="4217159" y="873457"/>
                <a:ext cx="6987653" cy="4217159"/>
              </a:xfrm>
              <a:custGeom>
                <a:avLst/>
                <a:gdLst>
                  <a:gd name="connsiteX0" fmla="*/ 0 w 6537278"/>
                  <a:gd name="connsiteY0" fmla="*/ 0 h 4694830"/>
                  <a:gd name="connsiteX1" fmla="*/ 6537278 w 6537278"/>
                  <a:gd name="connsiteY1" fmla="*/ 0 h 4694830"/>
                  <a:gd name="connsiteX2" fmla="*/ 6537278 w 6537278"/>
                  <a:gd name="connsiteY2" fmla="*/ 4694830 h 4694830"/>
                  <a:gd name="connsiteX3" fmla="*/ 0 w 6537278"/>
                  <a:gd name="connsiteY3" fmla="*/ 4694830 h 4694830"/>
                  <a:gd name="connsiteX4" fmla="*/ 0 w 6537278"/>
                  <a:gd name="connsiteY4" fmla="*/ 0 h 4694830"/>
                  <a:gd name="connsiteX0" fmla="*/ 40943 w 6578221"/>
                  <a:gd name="connsiteY0" fmla="*/ 0 h 4694830"/>
                  <a:gd name="connsiteX1" fmla="*/ 6578221 w 6578221"/>
                  <a:gd name="connsiteY1" fmla="*/ 0 h 4694830"/>
                  <a:gd name="connsiteX2" fmla="*/ 6578221 w 6578221"/>
                  <a:gd name="connsiteY2" fmla="*/ 4694830 h 4694830"/>
                  <a:gd name="connsiteX3" fmla="*/ 0 w 6578221"/>
                  <a:gd name="connsiteY3" fmla="*/ 368490 h 4694830"/>
                  <a:gd name="connsiteX4" fmla="*/ 40943 w 6578221"/>
                  <a:gd name="connsiteY4" fmla="*/ 0 h 4694830"/>
                  <a:gd name="connsiteX0" fmla="*/ 0 w 6537278"/>
                  <a:gd name="connsiteY0" fmla="*/ 0 h 4694830"/>
                  <a:gd name="connsiteX1" fmla="*/ 6537278 w 6537278"/>
                  <a:gd name="connsiteY1" fmla="*/ 0 h 4694830"/>
                  <a:gd name="connsiteX2" fmla="*/ 6537278 w 6537278"/>
                  <a:gd name="connsiteY2" fmla="*/ 4694830 h 4694830"/>
                  <a:gd name="connsiteX3" fmla="*/ 13648 w 6537278"/>
                  <a:gd name="connsiteY3" fmla="*/ 395785 h 4694830"/>
                  <a:gd name="connsiteX4" fmla="*/ 0 w 6537278"/>
                  <a:gd name="connsiteY4" fmla="*/ 0 h 4694830"/>
                  <a:gd name="connsiteX0" fmla="*/ 0 w 6537278"/>
                  <a:gd name="connsiteY0" fmla="*/ 0 h 4763069"/>
                  <a:gd name="connsiteX1" fmla="*/ 6537278 w 6537278"/>
                  <a:gd name="connsiteY1" fmla="*/ 0 h 4763069"/>
                  <a:gd name="connsiteX2" fmla="*/ 6455392 w 6537278"/>
                  <a:gd name="connsiteY2" fmla="*/ 4763069 h 4763069"/>
                  <a:gd name="connsiteX3" fmla="*/ 13648 w 6537278"/>
                  <a:gd name="connsiteY3" fmla="*/ 395785 h 4763069"/>
                  <a:gd name="connsiteX4" fmla="*/ 0 w 6537278"/>
                  <a:gd name="connsiteY4" fmla="*/ 0 h 4763069"/>
                  <a:gd name="connsiteX0" fmla="*/ 0 w 6796585"/>
                  <a:gd name="connsiteY0" fmla="*/ 0 h 4763069"/>
                  <a:gd name="connsiteX1" fmla="*/ 6796585 w 6796585"/>
                  <a:gd name="connsiteY1" fmla="*/ 4640239 h 4763069"/>
                  <a:gd name="connsiteX2" fmla="*/ 6455392 w 6796585"/>
                  <a:gd name="connsiteY2" fmla="*/ 4763069 h 4763069"/>
                  <a:gd name="connsiteX3" fmla="*/ 13648 w 6796585"/>
                  <a:gd name="connsiteY3" fmla="*/ 395785 h 4763069"/>
                  <a:gd name="connsiteX4" fmla="*/ 0 w 6796585"/>
                  <a:gd name="connsiteY4" fmla="*/ 0 h 4763069"/>
                  <a:gd name="connsiteX0" fmla="*/ 0 w 6796585"/>
                  <a:gd name="connsiteY0" fmla="*/ 0 h 4763069"/>
                  <a:gd name="connsiteX1" fmla="*/ 6728346 w 6796585"/>
                  <a:gd name="connsiteY1" fmla="*/ 3903260 h 4763069"/>
                  <a:gd name="connsiteX2" fmla="*/ 6796585 w 6796585"/>
                  <a:gd name="connsiteY2" fmla="*/ 4640239 h 4763069"/>
                  <a:gd name="connsiteX3" fmla="*/ 6455392 w 6796585"/>
                  <a:gd name="connsiteY3" fmla="*/ 4763069 h 4763069"/>
                  <a:gd name="connsiteX4" fmla="*/ 13648 w 6796585"/>
                  <a:gd name="connsiteY4" fmla="*/ 395785 h 4763069"/>
                  <a:gd name="connsiteX5" fmla="*/ 0 w 6796585"/>
                  <a:gd name="connsiteY5" fmla="*/ 0 h 4763069"/>
                  <a:gd name="connsiteX0" fmla="*/ 0 w 6796585"/>
                  <a:gd name="connsiteY0" fmla="*/ 0 h 4763069"/>
                  <a:gd name="connsiteX1" fmla="*/ 6769289 w 6796585"/>
                  <a:gd name="connsiteY1" fmla="*/ 3889612 h 4763069"/>
                  <a:gd name="connsiteX2" fmla="*/ 6796585 w 6796585"/>
                  <a:gd name="connsiteY2" fmla="*/ 4640239 h 4763069"/>
                  <a:gd name="connsiteX3" fmla="*/ 6455392 w 6796585"/>
                  <a:gd name="connsiteY3" fmla="*/ 4763069 h 4763069"/>
                  <a:gd name="connsiteX4" fmla="*/ 13648 w 6796585"/>
                  <a:gd name="connsiteY4" fmla="*/ 395785 h 4763069"/>
                  <a:gd name="connsiteX5" fmla="*/ 0 w 6796585"/>
                  <a:gd name="connsiteY5" fmla="*/ 0 h 4763069"/>
                  <a:gd name="connsiteX0" fmla="*/ 40943 w 6782937"/>
                  <a:gd name="connsiteY0" fmla="*/ 0 h 5008729"/>
                  <a:gd name="connsiteX1" fmla="*/ 6755641 w 6782937"/>
                  <a:gd name="connsiteY1" fmla="*/ 4135272 h 5008729"/>
                  <a:gd name="connsiteX2" fmla="*/ 6782937 w 6782937"/>
                  <a:gd name="connsiteY2" fmla="*/ 4885899 h 5008729"/>
                  <a:gd name="connsiteX3" fmla="*/ 6441744 w 6782937"/>
                  <a:gd name="connsiteY3" fmla="*/ 5008729 h 5008729"/>
                  <a:gd name="connsiteX4" fmla="*/ 0 w 6782937"/>
                  <a:gd name="connsiteY4" fmla="*/ 641445 h 5008729"/>
                  <a:gd name="connsiteX5" fmla="*/ 40943 w 6782937"/>
                  <a:gd name="connsiteY5" fmla="*/ 0 h 5008729"/>
                  <a:gd name="connsiteX0" fmla="*/ 40943 w 6782937"/>
                  <a:gd name="connsiteY0" fmla="*/ 0 h 5063320"/>
                  <a:gd name="connsiteX1" fmla="*/ 6755641 w 6782937"/>
                  <a:gd name="connsiteY1" fmla="*/ 4189863 h 5063320"/>
                  <a:gd name="connsiteX2" fmla="*/ 6782937 w 6782937"/>
                  <a:gd name="connsiteY2" fmla="*/ 4940490 h 5063320"/>
                  <a:gd name="connsiteX3" fmla="*/ 6441744 w 6782937"/>
                  <a:gd name="connsiteY3" fmla="*/ 5063320 h 5063320"/>
                  <a:gd name="connsiteX4" fmla="*/ 0 w 6782937"/>
                  <a:gd name="connsiteY4" fmla="*/ 696036 h 5063320"/>
                  <a:gd name="connsiteX5" fmla="*/ 40943 w 6782937"/>
                  <a:gd name="connsiteY5" fmla="*/ 0 h 5063320"/>
                  <a:gd name="connsiteX0" fmla="*/ 81886 w 6823880"/>
                  <a:gd name="connsiteY0" fmla="*/ 0 h 5063320"/>
                  <a:gd name="connsiteX1" fmla="*/ 6796584 w 6823880"/>
                  <a:gd name="connsiteY1" fmla="*/ 4189863 h 5063320"/>
                  <a:gd name="connsiteX2" fmla="*/ 6823880 w 6823880"/>
                  <a:gd name="connsiteY2" fmla="*/ 4940490 h 5063320"/>
                  <a:gd name="connsiteX3" fmla="*/ 6482687 w 6823880"/>
                  <a:gd name="connsiteY3" fmla="*/ 5063320 h 5063320"/>
                  <a:gd name="connsiteX4" fmla="*/ 0 w 6823880"/>
                  <a:gd name="connsiteY4" fmla="*/ 655093 h 5063320"/>
                  <a:gd name="connsiteX5" fmla="*/ 81886 w 6823880"/>
                  <a:gd name="connsiteY5" fmla="*/ 0 h 5063320"/>
                  <a:gd name="connsiteX0" fmla="*/ 27295 w 6823880"/>
                  <a:gd name="connsiteY0" fmla="*/ 0 h 5090616"/>
                  <a:gd name="connsiteX1" fmla="*/ 6796584 w 6823880"/>
                  <a:gd name="connsiteY1" fmla="*/ 4217159 h 5090616"/>
                  <a:gd name="connsiteX2" fmla="*/ 6823880 w 6823880"/>
                  <a:gd name="connsiteY2" fmla="*/ 4967786 h 5090616"/>
                  <a:gd name="connsiteX3" fmla="*/ 6482687 w 6823880"/>
                  <a:gd name="connsiteY3" fmla="*/ 5090616 h 5090616"/>
                  <a:gd name="connsiteX4" fmla="*/ 0 w 6823880"/>
                  <a:gd name="connsiteY4" fmla="*/ 682389 h 5090616"/>
                  <a:gd name="connsiteX5" fmla="*/ 27295 w 6823880"/>
                  <a:gd name="connsiteY5" fmla="*/ 0 h 5090616"/>
                  <a:gd name="connsiteX0" fmla="*/ 723331 w 7519916"/>
                  <a:gd name="connsiteY0" fmla="*/ 0 h 5090616"/>
                  <a:gd name="connsiteX1" fmla="*/ 7492620 w 7519916"/>
                  <a:gd name="connsiteY1" fmla="*/ 4217159 h 5090616"/>
                  <a:gd name="connsiteX2" fmla="*/ 7519916 w 7519916"/>
                  <a:gd name="connsiteY2" fmla="*/ 4967786 h 5090616"/>
                  <a:gd name="connsiteX3" fmla="*/ 7178723 w 7519916"/>
                  <a:gd name="connsiteY3" fmla="*/ 5090616 h 5090616"/>
                  <a:gd name="connsiteX4" fmla="*/ 0 w 7519916"/>
                  <a:gd name="connsiteY4" fmla="*/ 1555846 h 5090616"/>
                  <a:gd name="connsiteX5" fmla="*/ 723331 w 7519916"/>
                  <a:gd name="connsiteY5" fmla="*/ 0 h 5090616"/>
                  <a:gd name="connsiteX0" fmla="*/ 545910 w 7342495"/>
                  <a:gd name="connsiteY0" fmla="*/ 0 h 5090616"/>
                  <a:gd name="connsiteX1" fmla="*/ 7315199 w 7342495"/>
                  <a:gd name="connsiteY1" fmla="*/ 4217159 h 5090616"/>
                  <a:gd name="connsiteX2" fmla="*/ 7342495 w 7342495"/>
                  <a:gd name="connsiteY2" fmla="*/ 4967786 h 5090616"/>
                  <a:gd name="connsiteX3" fmla="*/ 7001302 w 7342495"/>
                  <a:gd name="connsiteY3" fmla="*/ 5090616 h 5090616"/>
                  <a:gd name="connsiteX4" fmla="*/ 0 w 7342495"/>
                  <a:gd name="connsiteY4" fmla="*/ 1378425 h 5090616"/>
                  <a:gd name="connsiteX5" fmla="*/ 545910 w 7342495"/>
                  <a:gd name="connsiteY5" fmla="*/ 0 h 5090616"/>
                  <a:gd name="connsiteX0" fmla="*/ 368489 w 7342495"/>
                  <a:gd name="connsiteY0" fmla="*/ 0 h 4394580"/>
                  <a:gd name="connsiteX1" fmla="*/ 7315199 w 7342495"/>
                  <a:gd name="connsiteY1" fmla="*/ 3521123 h 4394580"/>
                  <a:gd name="connsiteX2" fmla="*/ 7342495 w 7342495"/>
                  <a:gd name="connsiteY2" fmla="*/ 4271750 h 4394580"/>
                  <a:gd name="connsiteX3" fmla="*/ 7001302 w 7342495"/>
                  <a:gd name="connsiteY3" fmla="*/ 4394580 h 4394580"/>
                  <a:gd name="connsiteX4" fmla="*/ 0 w 7342495"/>
                  <a:gd name="connsiteY4" fmla="*/ 682389 h 4394580"/>
                  <a:gd name="connsiteX5" fmla="*/ 368489 w 7342495"/>
                  <a:gd name="connsiteY5" fmla="*/ 0 h 4394580"/>
                  <a:gd name="connsiteX0" fmla="*/ 13647 w 6987653"/>
                  <a:gd name="connsiteY0" fmla="*/ 0 h 4394580"/>
                  <a:gd name="connsiteX1" fmla="*/ 6960357 w 6987653"/>
                  <a:gd name="connsiteY1" fmla="*/ 3521123 h 4394580"/>
                  <a:gd name="connsiteX2" fmla="*/ 6987653 w 6987653"/>
                  <a:gd name="connsiteY2" fmla="*/ 4271750 h 4394580"/>
                  <a:gd name="connsiteX3" fmla="*/ 6646460 w 6987653"/>
                  <a:gd name="connsiteY3" fmla="*/ 4394580 h 4394580"/>
                  <a:gd name="connsiteX4" fmla="*/ 0 w 6987653"/>
                  <a:gd name="connsiteY4" fmla="*/ 928049 h 4394580"/>
                  <a:gd name="connsiteX5" fmla="*/ 13647 w 6987653"/>
                  <a:gd name="connsiteY5" fmla="*/ 0 h 4394580"/>
                  <a:gd name="connsiteX0" fmla="*/ 163773 w 6987653"/>
                  <a:gd name="connsiteY0" fmla="*/ 0 h 4217159"/>
                  <a:gd name="connsiteX1" fmla="*/ 6960357 w 6987653"/>
                  <a:gd name="connsiteY1" fmla="*/ 3343702 h 4217159"/>
                  <a:gd name="connsiteX2" fmla="*/ 6987653 w 6987653"/>
                  <a:gd name="connsiteY2" fmla="*/ 4094329 h 4217159"/>
                  <a:gd name="connsiteX3" fmla="*/ 6646460 w 6987653"/>
                  <a:gd name="connsiteY3" fmla="*/ 4217159 h 4217159"/>
                  <a:gd name="connsiteX4" fmla="*/ 0 w 6987653"/>
                  <a:gd name="connsiteY4" fmla="*/ 750628 h 4217159"/>
                  <a:gd name="connsiteX5" fmla="*/ 163773 w 6987653"/>
                  <a:gd name="connsiteY5" fmla="*/ 0 h 4217159"/>
                  <a:gd name="connsiteX0" fmla="*/ 163773 w 6987653"/>
                  <a:gd name="connsiteY0" fmla="*/ 0 h 4217159"/>
                  <a:gd name="connsiteX1" fmla="*/ 6960357 w 6987653"/>
                  <a:gd name="connsiteY1" fmla="*/ 3343702 h 4217159"/>
                  <a:gd name="connsiteX2" fmla="*/ 6987653 w 6987653"/>
                  <a:gd name="connsiteY2" fmla="*/ 4094329 h 4217159"/>
                  <a:gd name="connsiteX3" fmla="*/ 6646460 w 6987653"/>
                  <a:gd name="connsiteY3" fmla="*/ 4217159 h 4217159"/>
                  <a:gd name="connsiteX4" fmla="*/ 0 w 6987653"/>
                  <a:gd name="connsiteY4" fmla="*/ 750628 h 4217159"/>
                  <a:gd name="connsiteX5" fmla="*/ 163773 w 6987653"/>
                  <a:gd name="connsiteY5" fmla="*/ 0 h 4217159"/>
                  <a:gd name="connsiteX0" fmla="*/ 163773 w 6987653"/>
                  <a:gd name="connsiteY0" fmla="*/ 0 h 4217159"/>
                  <a:gd name="connsiteX1" fmla="*/ 6960357 w 6987653"/>
                  <a:gd name="connsiteY1" fmla="*/ 3343702 h 4217159"/>
                  <a:gd name="connsiteX2" fmla="*/ 6987653 w 6987653"/>
                  <a:gd name="connsiteY2" fmla="*/ 4094329 h 4217159"/>
                  <a:gd name="connsiteX3" fmla="*/ 6646460 w 6987653"/>
                  <a:gd name="connsiteY3" fmla="*/ 4217159 h 4217159"/>
                  <a:gd name="connsiteX4" fmla="*/ 0 w 6987653"/>
                  <a:gd name="connsiteY4" fmla="*/ 750628 h 4217159"/>
                  <a:gd name="connsiteX5" fmla="*/ 163773 w 6987653"/>
                  <a:gd name="connsiteY5" fmla="*/ 0 h 4217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987653" h="4217159">
                    <a:moveTo>
                      <a:pt x="163773" y="0"/>
                    </a:moveTo>
                    <a:cubicBezTo>
                      <a:pt x="1583140" y="891654"/>
                      <a:pt x="5036023" y="2288275"/>
                      <a:pt x="6960357" y="3343702"/>
                    </a:cubicBezTo>
                    <a:lnTo>
                      <a:pt x="6987653" y="4094329"/>
                    </a:lnTo>
                    <a:lnTo>
                      <a:pt x="6646460" y="4217159"/>
                    </a:lnTo>
                    <a:lnTo>
                      <a:pt x="0" y="750628"/>
                    </a:lnTo>
                    <a:lnTo>
                      <a:pt x="163773" y="0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Rectangle: Rounded Corners 6">
                <a:extLst>
                  <a:ext uri="{FF2B5EF4-FFF2-40B4-BE49-F238E27FC236}">
                    <a16:creationId xmlns:a16="http://schemas.microsoft.com/office/drawing/2014/main" id="{A41F0800-833A-895F-243D-9BC36F12B7F1}"/>
                  </a:ext>
                </a:extLst>
              </p:cNvPr>
              <p:cNvSpPr/>
              <p:nvPr/>
            </p:nvSpPr>
            <p:spPr>
              <a:xfrm rot="19520438">
                <a:off x="2154868" y="423388"/>
                <a:ext cx="2503438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Rectangle: Rounded Corners 6">
                <a:extLst>
                  <a:ext uri="{FF2B5EF4-FFF2-40B4-BE49-F238E27FC236}">
                    <a16:creationId xmlns:a16="http://schemas.microsoft.com/office/drawing/2014/main" id="{DBC08C00-3DAA-B2E0-5EF1-7F96516952AD}"/>
                  </a:ext>
                </a:extLst>
              </p:cNvPr>
              <p:cNvSpPr/>
              <p:nvPr/>
            </p:nvSpPr>
            <p:spPr>
              <a:xfrm rot="19520438">
                <a:off x="2952728" y="1019545"/>
                <a:ext cx="2740298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" name="Rectangle: Rounded Corners 6">
                <a:extLst>
                  <a:ext uri="{FF2B5EF4-FFF2-40B4-BE49-F238E27FC236}">
                    <a16:creationId xmlns:a16="http://schemas.microsoft.com/office/drawing/2014/main" id="{427F521C-F5F5-834C-8DB3-4BA34B30AFFB}"/>
                  </a:ext>
                </a:extLst>
              </p:cNvPr>
              <p:cNvSpPr/>
              <p:nvPr/>
            </p:nvSpPr>
            <p:spPr>
              <a:xfrm rot="19520438">
                <a:off x="3755135" y="1669977"/>
                <a:ext cx="2995755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" name="Rectangle: Rounded Corners 6">
                <a:extLst>
                  <a:ext uri="{FF2B5EF4-FFF2-40B4-BE49-F238E27FC236}">
                    <a16:creationId xmlns:a16="http://schemas.microsoft.com/office/drawing/2014/main" id="{8CAED2D4-0BFE-1432-4DC0-8AF3CF1C46CA}"/>
                  </a:ext>
                </a:extLst>
              </p:cNvPr>
              <p:cNvSpPr/>
              <p:nvPr/>
            </p:nvSpPr>
            <p:spPr>
              <a:xfrm rot="19520438">
                <a:off x="4590928" y="2248127"/>
                <a:ext cx="3139717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" name="Rectangle: Rounded Corners 6">
                <a:extLst>
                  <a:ext uri="{FF2B5EF4-FFF2-40B4-BE49-F238E27FC236}">
                    <a16:creationId xmlns:a16="http://schemas.microsoft.com/office/drawing/2014/main" id="{4A17EB22-4301-A501-F996-B037136BA4C2}"/>
                  </a:ext>
                </a:extLst>
              </p:cNvPr>
              <p:cNvSpPr/>
              <p:nvPr/>
            </p:nvSpPr>
            <p:spPr>
              <a:xfrm rot="19520438">
                <a:off x="5436445" y="2830618"/>
                <a:ext cx="3344324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" name="Rectangle: Rounded Corners 6">
                <a:extLst>
                  <a:ext uri="{FF2B5EF4-FFF2-40B4-BE49-F238E27FC236}">
                    <a16:creationId xmlns:a16="http://schemas.microsoft.com/office/drawing/2014/main" id="{F515B604-8DA6-A858-2ADE-90B4B412B1D3}"/>
                  </a:ext>
                </a:extLst>
              </p:cNvPr>
              <p:cNvSpPr/>
              <p:nvPr/>
            </p:nvSpPr>
            <p:spPr>
              <a:xfrm rot="19520438">
                <a:off x="6347081" y="3428146"/>
                <a:ext cx="3567703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8" name="Rectangle: Rounded Corners 6">
                <a:extLst>
                  <a:ext uri="{FF2B5EF4-FFF2-40B4-BE49-F238E27FC236}">
                    <a16:creationId xmlns:a16="http://schemas.microsoft.com/office/drawing/2014/main" id="{035107AD-A750-2594-C93E-B6369640AC4A}"/>
                  </a:ext>
                </a:extLst>
              </p:cNvPr>
              <p:cNvSpPr/>
              <p:nvPr/>
            </p:nvSpPr>
            <p:spPr>
              <a:xfrm rot="19520438">
                <a:off x="7274040" y="3996485"/>
                <a:ext cx="3731646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795A12B7-0B5A-2934-8AB6-A84A9947BB71}"/>
                  </a:ext>
                </a:extLst>
              </p:cNvPr>
              <p:cNvSpPr/>
              <p:nvPr/>
            </p:nvSpPr>
            <p:spPr>
              <a:xfrm>
                <a:off x="8040648" y="4757759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5B4F84D5-C037-C043-2C83-0B87931B9385}"/>
                  </a:ext>
                </a:extLst>
              </p:cNvPr>
              <p:cNvSpPr/>
              <p:nvPr/>
            </p:nvSpPr>
            <p:spPr>
              <a:xfrm>
                <a:off x="10042301" y="3669805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99352C2A-3E89-6421-64EA-D004CAE41552}"/>
                  </a:ext>
                </a:extLst>
              </p:cNvPr>
              <p:cNvSpPr/>
              <p:nvPr/>
            </p:nvSpPr>
            <p:spPr>
              <a:xfrm>
                <a:off x="8750116" y="3200894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BF11FFB-52F1-24F1-8892-38171C09F2BD}"/>
                  </a:ext>
                </a:extLst>
              </p:cNvPr>
              <p:cNvSpPr/>
              <p:nvPr/>
            </p:nvSpPr>
            <p:spPr>
              <a:xfrm>
                <a:off x="7168932" y="4241129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CD554B59-8626-3359-165F-F9897C2E11D3}"/>
                  </a:ext>
                </a:extLst>
              </p:cNvPr>
              <p:cNvSpPr/>
              <p:nvPr/>
            </p:nvSpPr>
            <p:spPr>
              <a:xfrm>
                <a:off x="6287750" y="3577985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2B228E0A-9C92-EFC7-A625-2E2B686535AB}"/>
                  </a:ext>
                </a:extLst>
              </p:cNvPr>
              <p:cNvSpPr/>
              <p:nvPr/>
            </p:nvSpPr>
            <p:spPr>
              <a:xfrm>
                <a:off x="7773506" y="2713293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58F8DF0E-2CFD-66AD-7155-4E4F3A829278}"/>
                  </a:ext>
                </a:extLst>
              </p:cNvPr>
              <p:cNvSpPr/>
              <p:nvPr/>
            </p:nvSpPr>
            <p:spPr>
              <a:xfrm>
                <a:off x="6757122" y="2165296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DD32C89E-CF75-8BEA-EF0D-7890798D95BF}"/>
                  </a:ext>
                </a:extLst>
              </p:cNvPr>
              <p:cNvSpPr/>
              <p:nvPr/>
            </p:nvSpPr>
            <p:spPr>
              <a:xfrm>
                <a:off x="5455508" y="2885485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8D6C729E-D05B-86D2-8731-5764970E1449}"/>
                  </a:ext>
                </a:extLst>
              </p:cNvPr>
              <p:cNvSpPr/>
              <p:nvPr/>
            </p:nvSpPr>
            <p:spPr>
              <a:xfrm>
                <a:off x="4504525" y="2258968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9BDE4AA4-36C0-C0EC-7A1A-B7009CC1AE84}"/>
                  </a:ext>
                </a:extLst>
              </p:cNvPr>
              <p:cNvSpPr/>
              <p:nvPr/>
            </p:nvSpPr>
            <p:spPr>
              <a:xfrm>
                <a:off x="5768206" y="1505591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604ECBB4-26AA-CF2C-68B2-F41BE45123D0}"/>
                  </a:ext>
                </a:extLst>
              </p:cNvPr>
              <p:cNvSpPr/>
              <p:nvPr/>
            </p:nvSpPr>
            <p:spPr>
              <a:xfrm>
                <a:off x="4710475" y="1010813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57C31CEA-62D7-198F-15C3-B28D71D8187D}"/>
                  </a:ext>
                </a:extLst>
              </p:cNvPr>
              <p:cNvSpPr/>
              <p:nvPr/>
            </p:nvSpPr>
            <p:spPr>
              <a:xfrm>
                <a:off x="3651730" y="1632364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6209AA1E-2297-A019-1943-E37C9174FBC5}"/>
                  </a:ext>
                </a:extLst>
              </p:cNvPr>
              <p:cNvSpPr/>
              <p:nvPr/>
            </p:nvSpPr>
            <p:spPr>
              <a:xfrm>
                <a:off x="2880355" y="979458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642BEFB5-81DF-9615-9B25-4C88C7C2C4D5}"/>
                  </a:ext>
                </a:extLst>
              </p:cNvPr>
              <p:cNvSpPr/>
              <p:nvPr/>
            </p:nvSpPr>
            <p:spPr>
              <a:xfrm>
                <a:off x="3625536" y="533486"/>
                <a:ext cx="411809" cy="238869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A6C2E6F-E976-739D-7054-039AE97111B8}"/>
                </a:ext>
              </a:extLst>
            </p:cNvPr>
            <p:cNvGrpSpPr/>
            <p:nvPr/>
          </p:nvGrpSpPr>
          <p:grpSpPr>
            <a:xfrm>
              <a:off x="5136469" y="2119686"/>
              <a:ext cx="2193145" cy="882947"/>
              <a:chOff x="7028221" y="184781"/>
              <a:chExt cx="5871273" cy="2363739"/>
            </a:xfrm>
            <a:grpFill/>
          </p:grpSpPr>
          <p:sp>
            <p:nvSpPr>
              <p:cNvPr id="14" name="Rectangle 20">
                <a:extLst>
                  <a:ext uri="{FF2B5EF4-FFF2-40B4-BE49-F238E27FC236}">
                    <a16:creationId xmlns:a16="http://schemas.microsoft.com/office/drawing/2014/main" id="{5D4A6565-7E1E-7931-6FA5-B09C54502C12}"/>
                  </a:ext>
                </a:extLst>
              </p:cNvPr>
              <p:cNvSpPr/>
              <p:nvPr/>
            </p:nvSpPr>
            <p:spPr>
              <a:xfrm rot="1873815">
                <a:off x="7559912" y="2160426"/>
                <a:ext cx="5339582" cy="388094"/>
              </a:xfrm>
              <a:custGeom>
                <a:avLst/>
                <a:gdLst>
                  <a:gd name="connsiteX0" fmla="*/ 0 w 5210433"/>
                  <a:gd name="connsiteY0" fmla="*/ 0 h 388094"/>
                  <a:gd name="connsiteX1" fmla="*/ 5210433 w 5210433"/>
                  <a:gd name="connsiteY1" fmla="*/ 0 h 388094"/>
                  <a:gd name="connsiteX2" fmla="*/ 5210433 w 5210433"/>
                  <a:gd name="connsiteY2" fmla="*/ 388094 h 388094"/>
                  <a:gd name="connsiteX3" fmla="*/ 0 w 5210433"/>
                  <a:gd name="connsiteY3" fmla="*/ 388094 h 388094"/>
                  <a:gd name="connsiteX4" fmla="*/ 0 w 5210433"/>
                  <a:gd name="connsiteY4" fmla="*/ 0 h 388094"/>
                  <a:gd name="connsiteX0" fmla="*/ 0 w 5304009"/>
                  <a:gd name="connsiteY0" fmla="*/ 0 h 388094"/>
                  <a:gd name="connsiteX1" fmla="*/ 5210433 w 5304009"/>
                  <a:gd name="connsiteY1" fmla="*/ 0 h 388094"/>
                  <a:gd name="connsiteX2" fmla="*/ 5210433 w 5304009"/>
                  <a:gd name="connsiteY2" fmla="*/ 388094 h 388094"/>
                  <a:gd name="connsiteX3" fmla="*/ 0 w 5304009"/>
                  <a:gd name="connsiteY3" fmla="*/ 388094 h 388094"/>
                  <a:gd name="connsiteX4" fmla="*/ 0 w 5304009"/>
                  <a:gd name="connsiteY4" fmla="*/ 0 h 388094"/>
                  <a:gd name="connsiteX0" fmla="*/ 0 w 5339582"/>
                  <a:gd name="connsiteY0" fmla="*/ 0 h 388094"/>
                  <a:gd name="connsiteX1" fmla="*/ 5210433 w 5339582"/>
                  <a:gd name="connsiteY1" fmla="*/ 0 h 388094"/>
                  <a:gd name="connsiteX2" fmla="*/ 5210433 w 5339582"/>
                  <a:gd name="connsiteY2" fmla="*/ 388094 h 388094"/>
                  <a:gd name="connsiteX3" fmla="*/ 0 w 5339582"/>
                  <a:gd name="connsiteY3" fmla="*/ 388094 h 388094"/>
                  <a:gd name="connsiteX4" fmla="*/ 0 w 5339582"/>
                  <a:gd name="connsiteY4" fmla="*/ 0 h 388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9582" h="388094">
                    <a:moveTo>
                      <a:pt x="0" y="0"/>
                    </a:moveTo>
                    <a:lnTo>
                      <a:pt x="5210433" y="0"/>
                    </a:lnTo>
                    <a:cubicBezTo>
                      <a:pt x="5339533" y="140200"/>
                      <a:pt x="5420980" y="220178"/>
                      <a:pt x="5210433" y="388094"/>
                    </a:cubicBezTo>
                    <a:lnTo>
                      <a:pt x="0" y="38809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DDF25D9-BED5-13EB-D1A0-1EAF493AC00B}"/>
                  </a:ext>
                </a:extLst>
              </p:cNvPr>
              <p:cNvSpPr/>
              <p:nvPr/>
            </p:nvSpPr>
            <p:spPr>
              <a:xfrm>
                <a:off x="7028221" y="184781"/>
                <a:ext cx="1141014" cy="1141014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11494829-F3A4-4030-88BD-5685B950EC8B}"/>
                  </a:ext>
                </a:extLst>
              </p:cNvPr>
              <p:cNvSpPr/>
              <p:nvPr/>
            </p:nvSpPr>
            <p:spPr>
              <a:xfrm>
                <a:off x="7810684" y="801920"/>
                <a:ext cx="415866" cy="415866"/>
              </a:xfrm>
              <a:prstGeom prst="ellipse">
                <a:avLst/>
              </a:prstGeom>
              <a:grpFill/>
              <a:ln w="571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A72EDE8-9820-E51C-6341-5D03298557DC}"/>
                </a:ext>
              </a:extLst>
            </p:cNvPr>
            <p:cNvGrpSpPr/>
            <p:nvPr/>
          </p:nvGrpSpPr>
          <p:grpSpPr>
            <a:xfrm rot="14510322" flipH="1">
              <a:off x="4444999" y="2959507"/>
              <a:ext cx="2193145" cy="882947"/>
              <a:chOff x="7028221" y="184781"/>
              <a:chExt cx="5871273" cy="2363739"/>
            </a:xfrm>
            <a:grpFill/>
          </p:grpSpPr>
          <p:sp>
            <p:nvSpPr>
              <p:cNvPr id="10" name="Rectangle 20">
                <a:extLst>
                  <a:ext uri="{FF2B5EF4-FFF2-40B4-BE49-F238E27FC236}">
                    <a16:creationId xmlns:a16="http://schemas.microsoft.com/office/drawing/2014/main" id="{7C454743-072A-AAA1-FA58-EEF043F95FD4}"/>
                  </a:ext>
                </a:extLst>
              </p:cNvPr>
              <p:cNvSpPr/>
              <p:nvPr/>
            </p:nvSpPr>
            <p:spPr>
              <a:xfrm rot="1873815">
                <a:off x="7559912" y="2160426"/>
                <a:ext cx="5339582" cy="388094"/>
              </a:xfrm>
              <a:custGeom>
                <a:avLst/>
                <a:gdLst>
                  <a:gd name="connsiteX0" fmla="*/ 0 w 5210433"/>
                  <a:gd name="connsiteY0" fmla="*/ 0 h 388094"/>
                  <a:gd name="connsiteX1" fmla="*/ 5210433 w 5210433"/>
                  <a:gd name="connsiteY1" fmla="*/ 0 h 388094"/>
                  <a:gd name="connsiteX2" fmla="*/ 5210433 w 5210433"/>
                  <a:gd name="connsiteY2" fmla="*/ 388094 h 388094"/>
                  <a:gd name="connsiteX3" fmla="*/ 0 w 5210433"/>
                  <a:gd name="connsiteY3" fmla="*/ 388094 h 388094"/>
                  <a:gd name="connsiteX4" fmla="*/ 0 w 5210433"/>
                  <a:gd name="connsiteY4" fmla="*/ 0 h 388094"/>
                  <a:gd name="connsiteX0" fmla="*/ 0 w 5304009"/>
                  <a:gd name="connsiteY0" fmla="*/ 0 h 388094"/>
                  <a:gd name="connsiteX1" fmla="*/ 5210433 w 5304009"/>
                  <a:gd name="connsiteY1" fmla="*/ 0 h 388094"/>
                  <a:gd name="connsiteX2" fmla="*/ 5210433 w 5304009"/>
                  <a:gd name="connsiteY2" fmla="*/ 388094 h 388094"/>
                  <a:gd name="connsiteX3" fmla="*/ 0 w 5304009"/>
                  <a:gd name="connsiteY3" fmla="*/ 388094 h 388094"/>
                  <a:gd name="connsiteX4" fmla="*/ 0 w 5304009"/>
                  <a:gd name="connsiteY4" fmla="*/ 0 h 388094"/>
                  <a:gd name="connsiteX0" fmla="*/ 0 w 5339582"/>
                  <a:gd name="connsiteY0" fmla="*/ 0 h 388094"/>
                  <a:gd name="connsiteX1" fmla="*/ 5210433 w 5339582"/>
                  <a:gd name="connsiteY1" fmla="*/ 0 h 388094"/>
                  <a:gd name="connsiteX2" fmla="*/ 5210433 w 5339582"/>
                  <a:gd name="connsiteY2" fmla="*/ 388094 h 388094"/>
                  <a:gd name="connsiteX3" fmla="*/ 0 w 5339582"/>
                  <a:gd name="connsiteY3" fmla="*/ 388094 h 388094"/>
                  <a:gd name="connsiteX4" fmla="*/ 0 w 5339582"/>
                  <a:gd name="connsiteY4" fmla="*/ 0 h 388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9582" h="388094">
                    <a:moveTo>
                      <a:pt x="0" y="0"/>
                    </a:moveTo>
                    <a:lnTo>
                      <a:pt x="5210433" y="0"/>
                    </a:lnTo>
                    <a:cubicBezTo>
                      <a:pt x="5339533" y="140200"/>
                      <a:pt x="5420980" y="220178"/>
                      <a:pt x="5210433" y="388094"/>
                    </a:cubicBezTo>
                    <a:lnTo>
                      <a:pt x="0" y="38809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FA5B0F6-39BA-F9A6-EB21-22C47C1F752A}"/>
                  </a:ext>
                </a:extLst>
              </p:cNvPr>
              <p:cNvSpPr/>
              <p:nvPr/>
            </p:nvSpPr>
            <p:spPr>
              <a:xfrm>
                <a:off x="7028221" y="184781"/>
                <a:ext cx="1141014" cy="1141014"/>
              </a:xfrm>
              <a:prstGeom prst="ellipse">
                <a:avLst/>
              </a:pr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061133DD-D56A-C476-1C11-077E0A6B1281}"/>
                  </a:ext>
                </a:extLst>
              </p:cNvPr>
              <p:cNvSpPr/>
              <p:nvPr/>
            </p:nvSpPr>
            <p:spPr>
              <a:xfrm>
                <a:off x="7814020" y="798275"/>
                <a:ext cx="415866" cy="415866"/>
              </a:xfrm>
              <a:prstGeom prst="ellipse">
                <a:avLst/>
              </a:prstGeom>
              <a:grpFill/>
              <a:ln w="571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1165720-FFCE-7E07-248D-8196F3989ABA}"/>
              </a:ext>
            </a:extLst>
          </p:cNvPr>
          <p:cNvGrpSpPr/>
          <p:nvPr/>
        </p:nvGrpSpPr>
        <p:grpSpPr>
          <a:xfrm>
            <a:off x="5543735" y="2462167"/>
            <a:ext cx="4102429" cy="3067158"/>
            <a:chOff x="422028" y="1259424"/>
            <a:chExt cx="7477462" cy="5590482"/>
          </a:xfrm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EE1B00F3-F562-7402-B357-B8C887ED1F76}"/>
                </a:ext>
              </a:extLst>
            </p:cNvPr>
            <p:cNvGrpSpPr/>
            <p:nvPr/>
          </p:nvGrpSpPr>
          <p:grpSpPr>
            <a:xfrm>
              <a:off x="422028" y="1259424"/>
              <a:ext cx="7477462" cy="5590482"/>
              <a:chOff x="2154868" y="-365340"/>
              <a:chExt cx="9049944" cy="6766140"/>
            </a:xfrm>
          </p:grpSpPr>
          <p:sp>
            <p:nvSpPr>
              <p:cNvPr id="95" name="Rectangle: Rounded Corners 6">
                <a:extLst>
                  <a:ext uri="{FF2B5EF4-FFF2-40B4-BE49-F238E27FC236}">
                    <a16:creationId xmlns:a16="http://schemas.microsoft.com/office/drawing/2014/main" id="{8F3387E4-B5AF-30DF-A254-6DBB864AB774}"/>
                  </a:ext>
                </a:extLst>
              </p:cNvPr>
              <p:cNvSpPr/>
              <p:nvPr/>
            </p:nvSpPr>
            <p:spPr>
              <a:xfrm rot="19520438">
                <a:off x="3862629" y="-365340"/>
                <a:ext cx="5049178" cy="6157266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  <a:gd name="connsiteX0" fmla="*/ 380639 w 4942220"/>
                  <a:gd name="connsiteY0" fmla="*/ 826456 h 6620004"/>
                  <a:gd name="connsiteX1" fmla="*/ 32791 w 4942220"/>
                  <a:gd name="connsiteY1" fmla="*/ 0 h 6620004"/>
                  <a:gd name="connsiteX2" fmla="*/ 2100090 w 4942220"/>
                  <a:gd name="connsiteY2" fmla="*/ 197071 h 6620004"/>
                  <a:gd name="connsiteX3" fmla="*/ 4942044 w 4942220"/>
                  <a:gd name="connsiteY3" fmla="*/ 6620004 h 6620004"/>
                  <a:gd name="connsiteX4" fmla="*/ 380639 w 4942220"/>
                  <a:gd name="connsiteY4" fmla="*/ 826456 h 6620004"/>
                  <a:gd name="connsiteX0" fmla="*/ 2421265 w 4914534"/>
                  <a:gd name="connsiteY0" fmla="*/ 6008334 h 6620004"/>
                  <a:gd name="connsiteX1" fmla="*/ 5105 w 4914534"/>
                  <a:gd name="connsiteY1" fmla="*/ 0 h 6620004"/>
                  <a:gd name="connsiteX2" fmla="*/ 2072404 w 4914534"/>
                  <a:gd name="connsiteY2" fmla="*/ 197071 h 6620004"/>
                  <a:gd name="connsiteX3" fmla="*/ 4914358 w 4914534"/>
                  <a:gd name="connsiteY3" fmla="*/ 6620004 h 6620004"/>
                  <a:gd name="connsiteX4" fmla="*/ 2421265 w 4914534"/>
                  <a:gd name="connsiteY4" fmla="*/ 6008334 h 6620004"/>
                  <a:gd name="connsiteX0" fmla="*/ 2421265 w 4858831"/>
                  <a:gd name="connsiteY0" fmla="*/ 6008334 h 6164614"/>
                  <a:gd name="connsiteX1" fmla="*/ 5105 w 4858831"/>
                  <a:gd name="connsiteY1" fmla="*/ 0 h 6164614"/>
                  <a:gd name="connsiteX2" fmla="*/ 2072404 w 4858831"/>
                  <a:gd name="connsiteY2" fmla="*/ 197071 h 6164614"/>
                  <a:gd name="connsiteX3" fmla="*/ 4858651 w 4858831"/>
                  <a:gd name="connsiteY3" fmla="*/ 6164614 h 6164614"/>
                  <a:gd name="connsiteX4" fmla="*/ 2421265 w 4858831"/>
                  <a:gd name="connsiteY4" fmla="*/ 6008334 h 6164614"/>
                  <a:gd name="connsiteX0" fmla="*/ 2421265 w 5049178"/>
                  <a:gd name="connsiteY0" fmla="*/ 6008334 h 6157266"/>
                  <a:gd name="connsiteX1" fmla="*/ 5105 w 5049178"/>
                  <a:gd name="connsiteY1" fmla="*/ 0 h 6157266"/>
                  <a:gd name="connsiteX2" fmla="*/ 2072404 w 5049178"/>
                  <a:gd name="connsiteY2" fmla="*/ 197071 h 6157266"/>
                  <a:gd name="connsiteX3" fmla="*/ 5049010 w 5049178"/>
                  <a:gd name="connsiteY3" fmla="*/ 6157266 h 6157266"/>
                  <a:gd name="connsiteX4" fmla="*/ 2421265 w 5049178"/>
                  <a:gd name="connsiteY4" fmla="*/ 6008334 h 6157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49178" h="6157266">
                    <a:moveTo>
                      <a:pt x="2421265" y="6008334"/>
                    </a:moveTo>
                    <a:cubicBezTo>
                      <a:pt x="2223050" y="5937829"/>
                      <a:pt x="-123612" y="55229"/>
                      <a:pt x="5105" y="0"/>
                    </a:cubicBezTo>
                    <a:lnTo>
                      <a:pt x="2072404" y="197071"/>
                    </a:lnTo>
                    <a:cubicBezTo>
                      <a:pt x="2316308" y="422684"/>
                      <a:pt x="5073964" y="6047942"/>
                      <a:pt x="5049010" y="6157266"/>
                    </a:cubicBezTo>
                    <a:lnTo>
                      <a:pt x="2421265" y="6008334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Rectangle 2">
                <a:extLst>
                  <a:ext uri="{FF2B5EF4-FFF2-40B4-BE49-F238E27FC236}">
                    <a16:creationId xmlns:a16="http://schemas.microsoft.com/office/drawing/2014/main" id="{1F767837-4DD5-7253-721E-880EDB33BC9D}"/>
                  </a:ext>
                </a:extLst>
              </p:cNvPr>
              <p:cNvSpPr/>
              <p:nvPr/>
            </p:nvSpPr>
            <p:spPr>
              <a:xfrm>
                <a:off x="2197290" y="1310184"/>
                <a:ext cx="6823880" cy="5090616"/>
              </a:xfrm>
              <a:custGeom>
                <a:avLst/>
                <a:gdLst>
                  <a:gd name="connsiteX0" fmla="*/ 0 w 6537278"/>
                  <a:gd name="connsiteY0" fmla="*/ 0 h 4694830"/>
                  <a:gd name="connsiteX1" fmla="*/ 6537278 w 6537278"/>
                  <a:gd name="connsiteY1" fmla="*/ 0 h 4694830"/>
                  <a:gd name="connsiteX2" fmla="*/ 6537278 w 6537278"/>
                  <a:gd name="connsiteY2" fmla="*/ 4694830 h 4694830"/>
                  <a:gd name="connsiteX3" fmla="*/ 0 w 6537278"/>
                  <a:gd name="connsiteY3" fmla="*/ 4694830 h 4694830"/>
                  <a:gd name="connsiteX4" fmla="*/ 0 w 6537278"/>
                  <a:gd name="connsiteY4" fmla="*/ 0 h 4694830"/>
                  <a:gd name="connsiteX0" fmla="*/ 40943 w 6578221"/>
                  <a:gd name="connsiteY0" fmla="*/ 0 h 4694830"/>
                  <a:gd name="connsiteX1" fmla="*/ 6578221 w 6578221"/>
                  <a:gd name="connsiteY1" fmla="*/ 0 h 4694830"/>
                  <a:gd name="connsiteX2" fmla="*/ 6578221 w 6578221"/>
                  <a:gd name="connsiteY2" fmla="*/ 4694830 h 4694830"/>
                  <a:gd name="connsiteX3" fmla="*/ 0 w 6578221"/>
                  <a:gd name="connsiteY3" fmla="*/ 368490 h 4694830"/>
                  <a:gd name="connsiteX4" fmla="*/ 40943 w 6578221"/>
                  <a:gd name="connsiteY4" fmla="*/ 0 h 4694830"/>
                  <a:gd name="connsiteX0" fmla="*/ 0 w 6537278"/>
                  <a:gd name="connsiteY0" fmla="*/ 0 h 4694830"/>
                  <a:gd name="connsiteX1" fmla="*/ 6537278 w 6537278"/>
                  <a:gd name="connsiteY1" fmla="*/ 0 h 4694830"/>
                  <a:gd name="connsiteX2" fmla="*/ 6537278 w 6537278"/>
                  <a:gd name="connsiteY2" fmla="*/ 4694830 h 4694830"/>
                  <a:gd name="connsiteX3" fmla="*/ 13648 w 6537278"/>
                  <a:gd name="connsiteY3" fmla="*/ 395785 h 4694830"/>
                  <a:gd name="connsiteX4" fmla="*/ 0 w 6537278"/>
                  <a:gd name="connsiteY4" fmla="*/ 0 h 4694830"/>
                  <a:gd name="connsiteX0" fmla="*/ 0 w 6537278"/>
                  <a:gd name="connsiteY0" fmla="*/ 0 h 4763069"/>
                  <a:gd name="connsiteX1" fmla="*/ 6537278 w 6537278"/>
                  <a:gd name="connsiteY1" fmla="*/ 0 h 4763069"/>
                  <a:gd name="connsiteX2" fmla="*/ 6455392 w 6537278"/>
                  <a:gd name="connsiteY2" fmla="*/ 4763069 h 4763069"/>
                  <a:gd name="connsiteX3" fmla="*/ 13648 w 6537278"/>
                  <a:gd name="connsiteY3" fmla="*/ 395785 h 4763069"/>
                  <a:gd name="connsiteX4" fmla="*/ 0 w 6537278"/>
                  <a:gd name="connsiteY4" fmla="*/ 0 h 4763069"/>
                  <a:gd name="connsiteX0" fmla="*/ 0 w 6796585"/>
                  <a:gd name="connsiteY0" fmla="*/ 0 h 4763069"/>
                  <a:gd name="connsiteX1" fmla="*/ 6796585 w 6796585"/>
                  <a:gd name="connsiteY1" fmla="*/ 4640239 h 4763069"/>
                  <a:gd name="connsiteX2" fmla="*/ 6455392 w 6796585"/>
                  <a:gd name="connsiteY2" fmla="*/ 4763069 h 4763069"/>
                  <a:gd name="connsiteX3" fmla="*/ 13648 w 6796585"/>
                  <a:gd name="connsiteY3" fmla="*/ 395785 h 4763069"/>
                  <a:gd name="connsiteX4" fmla="*/ 0 w 6796585"/>
                  <a:gd name="connsiteY4" fmla="*/ 0 h 4763069"/>
                  <a:gd name="connsiteX0" fmla="*/ 0 w 6796585"/>
                  <a:gd name="connsiteY0" fmla="*/ 0 h 4763069"/>
                  <a:gd name="connsiteX1" fmla="*/ 6728346 w 6796585"/>
                  <a:gd name="connsiteY1" fmla="*/ 3903260 h 4763069"/>
                  <a:gd name="connsiteX2" fmla="*/ 6796585 w 6796585"/>
                  <a:gd name="connsiteY2" fmla="*/ 4640239 h 4763069"/>
                  <a:gd name="connsiteX3" fmla="*/ 6455392 w 6796585"/>
                  <a:gd name="connsiteY3" fmla="*/ 4763069 h 4763069"/>
                  <a:gd name="connsiteX4" fmla="*/ 13648 w 6796585"/>
                  <a:gd name="connsiteY4" fmla="*/ 395785 h 4763069"/>
                  <a:gd name="connsiteX5" fmla="*/ 0 w 6796585"/>
                  <a:gd name="connsiteY5" fmla="*/ 0 h 4763069"/>
                  <a:gd name="connsiteX0" fmla="*/ 0 w 6796585"/>
                  <a:gd name="connsiteY0" fmla="*/ 0 h 4763069"/>
                  <a:gd name="connsiteX1" fmla="*/ 6769289 w 6796585"/>
                  <a:gd name="connsiteY1" fmla="*/ 3889612 h 4763069"/>
                  <a:gd name="connsiteX2" fmla="*/ 6796585 w 6796585"/>
                  <a:gd name="connsiteY2" fmla="*/ 4640239 h 4763069"/>
                  <a:gd name="connsiteX3" fmla="*/ 6455392 w 6796585"/>
                  <a:gd name="connsiteY3" fmla="*/ 4763069 h 4763069"/>
                  <a:gd name="connsiteX4" fmla="*/ 13648 w 6796585"/>
                  <a:gd name="connsiteY4" fmla="*/ 395785 h 4763069"/>
                  <a:gd name="connsiteX5" fmla="*/ 0 w 6796585"/>
                  <a:gd name="connsiteY5" fmla="*/ 0 h 4763069"/>
                  <a:gd name="connsiteX0" fmla="*/ 40943 w 6782937"/>
                  <a:gd name="connsiteY0" fmla="*/ 0 h 5008729"/>
                  <a:gd name="connsiteX1" fmla="*/ 6755641 w 6782937"/>
                  <a:gd name="connsiteY1" fmla="*/ 4135272 h 5008729"/>
                  <a:gd name="connsiteX2" fmla="*/ 6782937 w 6782937"/>
                  <a:gd name="connsiteY2" fmla="*/ 4885899 h 5008729"/>
                  <a:gd name="connsiteX3" fmla="*/ 6441744 w 6782937"/>
                  <a:gd name="connsiteY3" fmla="*/ 5008729 h 5008729"/>
                  <a:gd name="connsiteX4" fmla="*/ 0 w 6782937"/>
                  <a:gd name="connsiteY4" fmla="*/ 641445 h 5008729"/>
                  <a:gd name="connsiteX5" fmla="*/ 40943 w 6782937"/>
                  <a:gd name="connsiteY5" fmla="*/ 0 h 5008729"/>
                  <a:gd name="connsiteX0" fmla="*/ 40943 w 6782937"/>
                  <a:gd name="connsiteY0" fmla="*/ 0 h 5063320"/>
                  <a:gd name="connsiteX1" fmla="*/ 6755641 w 6782937"/>
                  <a:gd name="connsiteY1" fmla="*/ 4189863 h 5063320"/>
                  <a:gd name="connsiteX2" fmla="*/ 6782937 w 6782937"/>
                  <a:gd name="connsiteY2" fmla="*/ 4940490 h 5063320"/>
                  <a:gd name="connsiteX3" fmla="*/ 6441744 w 6782937"/>
                  <a:gd name="connsiteY3" fmla="*/ 5063320 h 5063320"/>
                  <a:gd name="connsiteX4" fmla="*/ 0 w 6782937"/>
                  <a:gd name="connsiteY4" fmla="*/ 696036 h 5063320"/>
                  <a:gd name="connsiteX5" fmla="*/ 40943 w 6782937"/>
                  <a:gd name="connsiteY5" fmla="*/ 0 h 5063320"/>
                  <a:gd name="connsiteX0" fmla="*/ 81886 w 6823880"/>
                  <a:gd name="connsiteY0" fmla="*/ 0 h 5063320"/>
                  <a:gd name="connsiteX1" fmla="*/ 6796584 w 6823880"/>
                  <a:gd name="connsiteY1" fmla="*/ 4189863 h 5063320"/>
                  <a:gd name="connsiteX2" fmla="*/ 6823880 w 6823880"/>
                  <a:gd name="connsiteY2" fmla="*/ 4940490 h 5063320"/>
                  <a:gd name="connsiteX3" fmla="*/ 6482687 w 6823880"/>
                  <a:gd name="connsiteY3" fmla="*/ 5063320 h 5063320"/>
                  <a:gd name="connsiteX4" fmla="*/ 0 w 6823880"/>
                  <a:gd name="connsiteY4" fmla="*/ 655093 h 5063320"/>
                  <a:gd name="connsiteX5" fmla="*/ 81886 w 6823880"/>
                  <a:gd name="connsiteY5" fmla="*/ 0 h 5063320"/>
                  <a:gd name="connsiteX0" fmla="*/ 27295 w 6823880"/>
                  <a:gd name="connsiteY0" fmla="*/ 0 h 5090616"/>
                  <a:gd name="connsiteX1" fmla="*/ 6796584 w 6823880"/>
                  <a:gd name="connsiteY1" fmla="*/ 4217159 h 5090616"/>
                  <a:gd name="connsiteX2" fmla="*/ 6823880 w 6823880"/>
                  <a:gd name="connsiteY2" fmla="*/ 4967786 h 5090616"/>
                  <a:gd name="connsiteX3" fmla="*/ 6482687 w 6823880"/>
                  <a:gd name="connsiteY3" fmla="*/ 5090616 h 5090616"/>
                  <a:gd name="connsiteX4" fmla="*/ 0 w 6823880"/>
                  <a:gd name="connsiteY4" fmla="*/ 682389 h 5090616"/>
                  <a:gd name="connsiteX5" fmla="*/ 27295 w 6823880"/>
                  <a:gd name="connsiteY5" fmla="*/ 0 h 5090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23880" h="5090616">
                    <a:moveTo>
                      <a:pt x="27295" y="0"/>
                    </a:moveTo>
                    <a:cubicBezTo>
                      <a:pt x="2156346" y="1451212"/>
                      <a:pt x="4667533" y="2765947"/>
                      <a:pt x="6796584" y="4217159"/>
                    </a:cubicBezTo>
                    <a:lnTo>
                      <a:pt x="6823880" y="4967786"/>
                    </a:lnTo>
                    <a:lnTo>
                      <a:pt x="6482687" y="5090616"/>
                    </a:lnTo>
                    <a:lnTo>
                      <a:pt x="0" y="682389"/>
                    </a:lnTo>
                    <a:lnTo>
                      <a:pt x="27295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Rectangle 2">
                <a:extLst>
                  <a:ext uri="{FF2B5EF4-FFF2-40B4-BE49-F238E27FC236}">
                    <a16:creationId xmlns:a16="http://schemas.microsoft.com/office/drawing/2014/main" id="{DD0933E6-15B1-D79D-FA93-188C95EA634F}"/>
                  </a:ext>
                </a:extLst>
              </p:cNvPr>
              <p:cNvSpPr/>
              <p:nvPr/>
            </p:nvSpPr>
            <p:spPr>
              <a:xfrm>
                <a:off x="4217159" y="873457"/>
                <a:ext cx="6987653" cy="4217159"/>
              </a:xfrm>
              <a:custGeom>
                <a:avLst/>
                <a:gdLst>
                  <a:gd name="connsiteX0" fmla="*/ 0 w 6537278"/>
                  <a:gd name="connsiteY0" fmla="*/ 0 h 4694830"/>
                  <a:gd name="connsiteX1" fmla="*/ 6537278 w 6537278"/>
                  <a:gd name="connsiteY1" fmla="*/ 0 h 4694830"/>
                  <a:gd name="connsiteX2" fmla="*/ 6537278 w 6537278"/>
                  <a:gd name="connsiteY2" fmla="*/ 4694830 h 4694830"/>
                  <a:gd name="connsiteX3" fmla="*/ 0 w 6537278"/>
                  <a:gd name="connsiteY3" fmla="*/ 4694830 h 4694830"/>
                  <a:gd name="connsiteX4" fmla="*/ 0 w 6537278"/>
                  <a:gd name="connsiteY4" fmla="*/ 0 h 4694830"/>
                  <a:gd name="connsiteX0" fmla="*/ 40943 w 6578221"/>
                  <a:gd name="connsiteY0" fmla="*/ 0 h 4694830"/>
                  <a:gd name="connsiteX1" fmla="*/ 6578221 w 6578221"/>
                  <a:gd name="connsiteY1" fmla="*/ 0 h 4694830"/>
                  <a:gd name="connsiteX2" fmla="*/ 6578221 w 6578221"/>
                  <a:gd name="connsiteY2" fmla="*/ 4694830 h 4694830"/>
                  <a:gd name="connsiteX3" fmla="*/ 0 w 6578221"/>
                  <a:gd name="connsiteY3" fmla="*/ 368490 h 4694830"/>
                  <a:gd name="connsiteX4" fmla="*/ 40943 w 6578221"/>
                  <a:gd name="connsiteY4" fmla="*/ 0 h 4694830"/>
                  <a:gd name="connsiteX0" fmla="*/ 0 w 6537278"/>
                  <a:gd name="connsiteY0" fmla="*/ 0 h 4694830"/>
                  <a:gd name="connsiteX1" fmla="*/ 6537278 w 6537278"/>
                  <a:gd name="connsiteY1" fmla="*/ 0 h 4694830"/>
                  <a:gd name="connsiteX2" fmla="*/ 6537278 w 6537278"/>
                  <a:gd name="connsiteY2" fmla="*/ 4694830 h 4694830"/>
                  <a:gd name="connsiteX3" fmla="*/ 13648 w 6537278"/>
                  <a:gd name="connsiteY3" fmla="*/ 395785 h 4694830"/>
                  <a:gd name="connsiteX4" fmla="*/ 0 w 6537278"/>
                  <a:gd name="connsiteY4" fmla="*/ 0 h 4694830"/>
                  <a:gd name="connsiteX0" fmla="*/ 0 w 6537278"/>
                  <a:gd name="connsiteY0" fmla="*/ 0 h 4763069"/>
                  <a:gd name="connsiteX1" fmla="*/ 6537278 w 6537278"/>
                  <a:gd name="connsiteY1" fmla="*/ 0 h 4763069"/>
                  <a:gd name="connsiteX2" fmla="*/ 6455392 w 6537278"/>
                  <a:gd name="connsiteY2" fmla="*/ 4763069 h 4763069"/>
                  <a:gd name="connsiteX3" fmla="*/ 13648 w 6537278"/>
                  <a:gd name="connsiteY3" fmla="*/ 395785 h 4763069"/>
                  <a:gd name="connsiteX4" fmla="*/ 0 w 6537278"/>
                  <a:gd name="connsiteY4" fmla="*/ 0 h 4763069"/>
                  <a:gd name="connsiteX0" fmla="*/ 0 w 6796585"/>
                  <a:gd name="connsiteY0" fmla="*/ 0 h 4763069"/>
                  <a:gd name="connsiteX1" fmla="*/ 6796585 w 6796585"/>
                  <a:gd name="connsiteY1" fmla="*/ 4640239 h 4763069"/>
                  <a:gd name="connsiteX2" fmla="*/ 6455392 w 6796585"/>
                  <a:gd name="connsiteY2" fmla="*/ 4763069 h 4763069"/>
                  <a:gd name="connsiteX3" fmla="*/ 13648 w 6796585"/>
                  <a:gd name="connsiteY3" fmla="*/ 395785 h 4763069"/>
                  <a:gd name="connsiteX4" fmla="*/ 0 w 6796585"/>
                  <a:gd name="connsiteY4" fmla="*/ 0 h 4763069"/>
                  <a:gd name="connsiteX0" fmla="*/ 0 w 6796585"/>
                  <a:gd name="connsiteY0" fmla="*/ 0 h 4763069"/>
                  <a:gd name="connsiteX1" fmla="*/ 6728346 w 6796585"/>
                  <a:gd name="connsiteY1" fmla="*/ 3903260 h 4763069"/>
                  <a:gd name="connsiteX2" fmla="*/ 6796585 w 6796585"/>
                  <a:gd name="connsiteY2" fmla="*/ 4640239 h 4763069"/>
                  <a:gd name="connsiteX3" fmla="*/ 6455392 w 6796585"/>
                  <a:gd name="connsiteY3" fmla="*/ 4763069 h 4763069"/>
                  <a:gd name="connsiteX4" fmla="*/ 13648 w 6796585"/>
                  <a:gd name="connsiteY4" fmla="*/ 395785 h 4763069"/>
                  <a:gd name="connsiteX5" fmla="*/ 0 w 6796585"/>
                  <a:gd name="connsiteY5" fmla="*/ 0 h 4763069"/>
                  <a:gd name="connsiteX0" fmla="*/ 0 w 6796585"/>
                  <a:gd name="connsiteY0" fmla="*/ 0 h 4763069"/>
                  <a:gd name="connsiteX1" fmla="*/ 6769289 w 6796585"/>
                  <a:gd name="connsiteY1" fmla="*/ 3889612 h 4763069"/>
                  <a:gd name="connsiteX2" fmla="*/ 6796585 w 6796585"/>
                  <a:gd name="connsiteY2" fmla="*/ 4640239 h 4763069"/>
                  <a:gd name="connsiteX3" fmla="*/ 6455392 w 6796585"/>
                  <a:gd name="connsiteY3" fmla="*/ 4763069 h 4763069"/>
                  <a:gd name="connsiteX4" fmla="*/ 13648 w 6796585"/>
                  <a:gd name="connsiteY4" fmla="*/ 395785 h 4763069"/>
                  <a:gd name="connsiteX5" fmla="*/ 0 w 6796585"/>
                  <a:gd name="connsiteY5" fmla="*/ 0 h 4763069"/>
                  <a:gd name="connsiteX0" fmla="*/ 40943 w 6782937"/>
                  <a:gd name="connsiteY0" fmla="*/ 0 h 5008729"/>
                  <a:gd name="connsiteX1" fmla="*/ 6755641 w 6782937"/>
                  <a:gd name="connsiteY1" fmla="*/ 4135272 h 5008729"/>
                  <a:gd name="connsiteX2" fmla="*/ 6782937 w 6782937"/>
                  <a:gd name="connsiteY2" fmla="*/ 4885899 h 5008729"/>
                  <a:gd name="connsiteX3" fmla="*/ 6441744 w 6782937"/>
                  <a:gd name="connsiteY3" fmla="*/ 5008729 h 5008729"/>
                  <a:gd name="connsiteX4" fmla="*/ 0 w 6782937"/>
                  <a:gd name="connsiteY4" fmla="*/ 641445 h 5008729"/>
                  <a:gd name="connsiteX5" fmla="*/ 40943 w 6782937"/>
                  <a:gd name="connsiteY5" fmla="*/ 0 h 5008729"/>
                  <a:gd name="connsiteX0" fmla="*/ 40943 w 6782937"/>
                  <a:gd name="connsiteY0" fmla="*/ 0 h 5063320"/>
                  <a:gd name="connsiteX1" fmla="*/ 6755641 w 6782937"/>
                  <a:gd name="connsiteY1" fmla="*/ 4189863 h 5063320"/>
                  <a:gd name="connsiteX2" fmla="*/ 6782937 w 6782937"/>
                  <a:gd name="connsiteY2" fmla="*/ 4940490 h 5063320"/>
                  <a:gd name="connsiteX3" fmla="*/ 6441744 w 6782937"/>
                  <a:gd name="connsiteY3" fmla="*/ 5063320 h 5063320"/>
                  <a:gd name="connsiteX4" fmla="*/ 0 w 6782937"/>
                  <a:gd name="connsiteY4" fmla="*/ 696036 h 5063320"/>
                  <a:gd name="connsiteX5" fmla="*/ 40943 w 6782937"/>
                  <a:gd name="connsiteY5" fmla="*/ 0 h 5063320"/>
                  <a:gd name="connsiteX0" fmla="*/ 81886 w 6823880"/>
                  <a:gd name="connsiteY0" fmla="*/ 0 h 5063320"/>
                  <a:gd name="connsiteX1" fmla="*/ 6796584 w 6823880"/>
                  <a:gd name="connsiteY1" fmla="*/ 4189863 h 5063320"/>
                  <a:gd name="connsiteX2" fmla="*/ 6823880 w 6823880"/>
                  <a:gd name="connsiteY2" fmla="*/ 4940490 h 5063320"/>
                  <a:gd name="connsiteX3" fmla="*/ 6482687 w 6823880"/>
                  <a:gd name="connsiteY3" fmla="*/ 5063320 h 5063320"/>
                  <a:gd name="connsiteX4" fmla="*/ 0 w 6823880"/>
                  <a:gd name="connsiteY4" fmla="*/ 655093 h 5063320"/>
                  <a:gd name="connsiteX5" fmla="*/ 81886 w 6823880"/>
                  <a:gd name="connsiteY5" fmla="*/ 0 h 5063320"/>
                  <a:gd name="connsiteX0" fmla="*/ 27295 w 6823880"/>
                  <a:gd name="connsiteY0" fmla="*/ 0 h 5090616"/>
                  <a:gd name="connsiteX1" fmla="*/ 6796584 w 6823880"/>
                  <a:gd name="connsiteY1" fmla="*/ 4217159 h 5090616"/>
                  <a:gd name="connsiteX2" fmla="*/ 6823880 w 6823880"/>
                  <a:gd name="connsiteY2" fmla="*/ 4967786 h 5090616"/>
                  <a:gd name="connsiteX3" fmla="*/ 6482687 w 6823880"/>
                  <a:gd name="connsiteY3" fmla="*/ 5090616 h 5090616"/>
                  <a:gd name="connsiteX4" fmla="*/ 0 w 6823880"/>
                  <a:gd name="connsiteY4" fmla="*/ 682389 h 5090616"/>
                  <a:gd name="connsiteX5" fmla="*/ 27295 w 6823880"/>
                  <a:gd name="connsiteY5" fmla="*/ 0 h 5090616"/>
                  <a:gd name="connsiteX0" fmla="*/ 723331 w 7519916"/>
                  <a:gd name="connsiteY0" fmla="*/ 0 h 5090616"/>
                  <a:gd name="connsiteX1" fmla="*/ 7492620 w 7519916"/>
                  <a:gd name="connsiteY1" fmla="*/ 4217159 h 5090616"/>
                  <a:gd name="connsiteX2" fmla="*/ 7519916 w 7519916"/>
                  <a:gd name="connsiteY2" fmla="*/ 4967786 h 5090616"/>
                  <a:gd name="connsiteX3" fmla="*/ 7178723 w 7519916"/>
                  <a:gd name="connsiteY3" fmla="*/ 5090616 h 5090616"/>
                  <a:gd name="connsiteX4" fmla="*/ 0 w 7519916"/>
                  <a:gd name="connsiteY4" fmla="*/ 1555846 h 5090616"/>
                  <a:gd name="connsiteX5" fmla="*/ 723331 w 7519916"/>
                  <a:gd name="connsiteY5" fmla="*/ 0 h 5090616"/>
                  <a:gd name="connsiteX0" fmla="*/ 545910 w 7342495"/>
                  <a:gd name="connsiteY0" fmla="*/ 0 h 5090616"/>
                  <a:gd name="connsiteX1" fmla="*/ 7315199 w 7342495"/>
                  <a:gd name="connsiteY1" fmla="*/ 4217159 h 5090616"/>
                  <a:gd name="connsiteX2" fmla="*/ 7342495 w 7342495"/>
                  <a:gd name="connsiteY2" fmla="*/ 4967786 h 5090616"/>
                  <a:gd name="connsiteX3" fmla="*/ 7001302 w 7342495"/>
                  <a:gd name="connsiteY3" fmla="*/ 5090616 h 5090616"/>
                  <a:gd name="connsiteX4" fmla="*/ 0 w 7342495"/>
                  <a:gd name="connsiteY4" fmla="*/ 1378425 h 5090616"/>
                  <a:gd name="connsiteX5" fmla="*/ 545910 w 7342495"/>
                  <a:gd name="connsiteY5" fmla="*/ 0 h 5090616"/>
                  <a:gd name="connsiteX0" fmla="*/ 368489 w 7342495"/>
                  <a:gd name="connsiteY0" fmla="*/ 0 h 4394580"/>
                  <a:gd name="connsiteX1" fmla="*/ 7315199 w 7342495"/>
                  <a:gd name="connsiteY1" fmla="*/ 3521123 h 4394580"/>
                  <a:gd name="connsiteX2" fmla="*/ 7342495 w 7342495"/>
                  <a:gd name="connsiteY2" fmla="*/ 4271750 h 4394580"/>
                  <a:gd name="connsiteX3" fmla="*/ 7001302 w 7342495"/>
                  <a:gd name="connsiteY3" fmla="*/ 4394580 h 4394580"/>
                  <a:gd name="connsiteX4" fmla="*/ 0 w 7342495"/>
                  <a:gd name="connsiteY4" fmla="*/ 682389 h 4394580"/>
                  <a:gd name="connsiteX5" fmla="*/ 368489 w 7342495"/>
                  <a:gd name="connsiteY5" fmla="*/ 0 h 4394580"/>
                  <a:gd name="connsiteX0" fmla="*/ 13647 w 6987653"/>
                  <a:gd name="connsiteY0" fmla="*/ 0 h 4394580"/>
                  <a:gd name="connsiteX1" fmla="*/ 6960357 w 6987653"/>
                  <a:gd name="connsiteY1" fmla="*/ 3521123 h 4394580"/>
                  <a:gd name="connsiteX2" fmla="*/ 6987653 w 6987653"/>
                  <a:gd name="connsiteY2" fmla="*/ 4271750 h 4394580"/>
                  <a:gd name="connsiteX3" fmla="*/ 6646460 w 6987653"/>
                  <a:gd name="connsiteY3" fmla="*/ 4394580 h 4394580"/>
                  <a:gd name="connsiteX4" fmla="*/ 0 w 6987653"/>
                  <a:gd name="connsiteY4" fmla="*/ 928049 h 4394580"/>
                  <a:gd name="connsiteX5" fmla="*/ 13647 w 6987653"/>
                  <a:gd name="connsiteY5" fmla="*/ 0 h 4394580"/>
                  <a:gd name="connsiteX0" fmla="*/ 163773 w 6987653"/>
                  <a:gd name="connsiteY0" fmla="*/ 0 h 4217159"/>
                  <a:gd name="connsiteX1" fmla="*/ 6960357 w 6987653"/>
                  <a:gd name="connsiteY1" fmla="*/ 3343702 h 4217159"/>
                  <a:gd name="connsiteX2" fmla="*/ 6987653 w 6987653"/>
                  <a:gd name="connsiteY2" fmla="*/ 4094329 h 4217159"/>
                  <a:gd name="connsiteX3" fmla="*/ 6646460 w 6987653"/>
                  <a:gd name="connsiteY3" fmla="*/ 4217159 h 4217159"/>
                  <a:gd name="connsiteX4" fmla="*/ 0 w 6987653"/>
                  <a:gd name="connsiteY4" fmla="*/ 750628 h 4217159"/>
                  <a:gd name="connsiteX5" fmla="*/ 163773 w 6987653"/>
                  <a:gd name="connsiteY5" fmla="*/ 0 h 4217159"/>
                  <a:gd name="connsiteX0" fmla="*/ 163773 w 6987653"/>
                  <a:gd name="connsiteY0" fmla="*/ 0 h 4217159"/>
                  <a:gd name="connsiteX1" fmla="*/ 6960357 w 6987653"/>
                  <a:gd name="connsiteY1" fmla="*/ 3343702 h 4217159"/>
                  <a:gd name="connsiteX2" fmla="*/ 6987653 w 6987653"/>
                  <a:gd name="connsiteY2" fmla="*/ 4094329 h 4217159"/>
                  <a:gd name="connsiteX3" fmla="*/ 6646460 w 6987653"/>
                  <a:gd name="connsiteY3" fmla="*/ 4217159 h 4217159"/>
                  <a:gd name="connsiteX4" fmla="*/ 0 w 6987653"/>
                  <a:gd name="connsiteY4" fmla="*/ 750628 h 4217159"/>
                  <a:gd name="connsiteX5" fmla="*/ 163773 w 6987653"/>
                  <a:gd name="connsiteY5" fmla="*/ 0 h 4217159"/>
                  <a:gd name="connsiteX0" fmla="*/ 163773 w 6987653"/>
                  <a:gd name="connsiteY0" fmla="*/ 0 h 4217159"/>
                  <a:gd name="connsiteX1" fmla="*/ 6960357 w 6987653"/>
                  <a:gd name="connsiteY1" fmla="*/ 3343702 h 4217159"/>
                  <a:gd name="connsiteX2" fmla="*/ 6987653 w 6987653"/>
                  <a:gd name="connsiteY2" fmla="*/ 4094329 h 4217159"/>
                  <a:gd name="connsiteX3" fmla="*/ 6646460 w 6987653"/>
                  <a:gd name="connsiteY3" fmla="*/ 4217159 h 4217159"/>
                  <a:gd name="connsiteX4" fmla="*/ 0 w 6987653"/>
                  <a:gd name="connsiteY4" fmla="*/ 750628 h 4217159"/>
                  <a:gd name="connsiteX5" fmla="*/ 163773 w 6987653"/>
                  <a:gd name="connsiteY5" fmla="*/ 0 h 4217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987653" h="4217159">
                    <a:moveTo>
                      <a:pt x="163773" y="0"/>
                    </a:moveTo>
                    <a:cubicBezTo>
                      <a:pt x="1583140" y="891654"/>
                      <a:pt x="5036023" y="2288275"/>
                      <a:pt x="6960357" y="3343702"/>
                    </a:cubicBezTo>
                    <a:lnTo>
                      <a:pt x="6987653" y="4094329"/>
                    </a:lnTo>
                    <a:lnTo>
                      <a:pt x="6646460" y="4217159"/>
                    </a:lnTo>
                    <a:lnTo>
                      <a:pt x="0" y="750628"/>
                    </a:lnTo>
                    <a:lnTo>
                      <a:pt x="163773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Rectangle: Rounded Corners 6">
                <a:extLst>
                  <a:ext uri="{FF2B5EF4-FFF2-40B4-BE49-F238E27FC236}">
                    <a16:creationId xmlns:a16="http://schemas.microsoft.com/office/drawing/2014/main" id="{126A1712-6DFE-B6A4-D16A-23F457FC189A}"/>
                  </a:ext>
                </a:extLst>
              </p:cNvPr>
              <p:cNvSpPr/>
              <p:nvPr/>
            </p:nvSpPr>
            <p:spPr>
              <a:xfrm rot="19520438">
                <a:off x="2154868" y="423388"/>
                <a:ext cx="2503438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solidFill>
                <a:srgbClr val="F8931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Rectangle: Rounded Corners 6">
                <a:extLst>
                  <a:ext uri="{FF2B5EF4-FFF2-40B4-BE49-F238E27FC236}">
                    <a16:creationId xmlns:a16="http://schemas.microsoft.com/office/drawing/2014/main" id="{9AD4555C-21F1-E955-E150-9A74C6FC299F}"/>
                  </a:ext>
                </a:extLst>
              </p:cNvPr>
              <p:cNvSpPr/>
              <p:nvPr/>
            </p:nvSpPr>
            <p:spPr>
              <a:xfrm rot="19520438">
                <a:off x="2952728" y="1019545"/>
                <a:ext cx="2740298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solidFill>
                <a:srgbClr val="473F8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Rectangle: Rounded Corners 6">
                <a:extLst>
                  <a:ext uri="{FF2B5EF4-FFF2-40B4-BE49-F238E27FC236}">
                    <a16:creationId xmlns:a16="http://schemas.microsoft.com/office/drawing/2014/main" id="{20702B8F-00CA-0F1C-CCB5-3481E21FFEE7}"/>
                  </a:ext>
                </a:extLst>
              </p:cNvPr>
              <p:cNvSpPr/>
              <p:nvPr/>
            </p:nvSpPr>
            <p:spPr>
              <a:xfrm rot="19520438">
                <a:off x="3755135" y="1669977"/>
                <a:ext cx="2995755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solidFill>
                <a:srgbClr val="D4155B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" name="Rectangle: Rounded Corners 6">
                <a:extLst>
                  <a:ext uri="{FF2B5EF4-FFF2-40B4-BE49-F238E27FC236}">
                    <a16:creationId xmlns:a16="http://schemas.microsoft.com/office/drawing/2014/main" id="{19C795C9-A520-3BBE-0751-F740789673DD}"/>
                  </a:ext>
                </a:extLst>
              </p:cNvPr>
              <p:cNvSpPr/>
              <p:nvPr/>
            </p:nvSpPr>
            <p:spPr>
              <a:xfrm rot="19520438">
                <a:off x="4590928" y="2248127"/>
                <a:ext cx="3139717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solidFill>
                <a:srgbClr val="86BA4E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" name="Rectangle: Rounded Corners 6">
                <a:extLst>
                  <a:ext uri="{FF2B5EF4-FFF2-40B4-BE49-F238E27FC236}">
                    <a16:creationId xmlns:a16="http://schemas.microsoft.com/office/drawing/2014/main" id="{FBAECF09-FC4D-E2D4-FD6E-6744BB661323}"/>
                  </a:ext>
                </a:extLst>
              </p:cNvPr>
              <p:cNvSpPr/>
              <p:nvPr/>
            </p:nvSpPr>
            <p:spPr>
              <a:xfrm rot="19520438">
                <a:off x="5436445" y="2830618"/>
                <a:ext cx="3344324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solidFill>
                <a:srgbClr val="01A89E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: Rounded Corners 6">
                <a:extLst>
                  <a:ext uri="{FF2B5EF4-FFF2-40B4-BE49-F238E27FC236}">
                    <a16:creationId xmlns:a16="http://schemas.microsoft.com/office/drawing/2014/main" id="{06BC868F-E9F4-B792-02D8-C42A65FF575C}"/>
                  </a:ext>
                </a:extLst>
              </p:cNvPr>
              <p:cNvSpPr/>
              <p:nvPr/>
            </p:nvSpPr>
            <p:spPr>
              <a:xfrm rot="19520438">
                <a:off x="6347081" y="3428146"/>
                <a:ext cx="3567703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solidFill>
                <a:srgbClr val="F6B31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Rectangle: Rounded Corners 6">
                <a:extLst>
                  <a:ext uri="{FF2B5EF4-FFF2-40B4-BE49-F238E27FC236}">
                    <a16:creationId xmlns:a16="http://schemas.microsoft.com/office/drawing/2014/main" id="{234BDC28-2051-4B57-DFD2-38AD4B88AB70}"/>
                  </a:ext>
                </a:extLst>
              </p:cNvPr>
              <p:cNvSpPr/>
              <p:nvPr/>
            </p:nvSpPr>
            <p:spPr>
              <a:xfrm rot="19520438">
                <a:off x="7274040" y="3996485"/>
                <a:ext cx="3731646" cy="972089"/>
              </a:xfrm>
              <a:custGeom>
                <a:avLst/>
                <a:gdLst>
                  <a:gd name="connsiteX0" fmla="*/ 0 w 1910686"/>
                  <a:gd name="connsiteY0" fmla="*/ 153540 h 921224"/>
                  <a:gd name="connsiteX1" fmla="*/ 153540 w 1910686"/>
                  <a:gd name="connsiteY1" fmla="*/ 0 h 921224"/>
                  <a:gd name="connsiteX2" fmla="*/ 1757146 w 1910686"/>
                  <a:gd name="connsiteY2" fmla="*/ 0 h 921224"/>
                  <a:gd name="connsiteX3" fmla="*/ 1910686 w 1910686"/>
                  <a:gd name="connsiteY3" fmla="*/ 153540 h 921224"/>
                  <a:gd name="connsiteX4" fmla="*/ 1910686 w 1910686"/>
                  <a:gd name="connsiteY4" fmla="*/ 767684 h 921224"/>
                  <a:gd name="connsiteX5" fmla="*/ 1757146 w 1910686"/>
                  <a:gd name="connsiteY5" fmla="*/ 921224 h 921224"/>
                  <a:gd name="connsiteX6" fmla="*/ 153540 w 1910686"/>
                  <a:gd name="connsiteY6" fmla="*/ 921224 h 921224"/>
                  <a:gd name="connsiteX7" fmla="*/ 0 w 1910686"/>
                  <a:gd name="connsiteY7" fmla="*/ 767684 h 921224"/>
                  <a:gd name="connsiteX8" fmla="*/ 0 w 1910686"/>
                  <a:gd name="connsiteY8" fmla="*/ 153540 h 921224"/>
                  <a:gd name="connsiteX0" fmla="*/ 0 w 2150201"/>
                  <a:gd name="connsiteY0" fmla="*/ 270272 h 921224"/>
                  <a:gd name="connsiteX1" fmla="*/ 393055 w 2150201"/>
                  <a:gd name="connsiteY1" fmla="*/ 0 h 921224"/>
                  <a:gd name="connsiteX2" fmla="*/ 1996661 w 2150201"/>
                  <a:gd name="connsiteY2" fmla="*/ 0 h 921224"/>
                  <a:gd name="connsiteX3" fmla="*/ 2150201 w 2150201"/>
                  <a:gd name="connsiteY3" fmla="*/ 153540 h 921224"/>
                  <a:gd name="connsiteX4" fmla="*/ 2150201 w 2150201"/>
                  <a:gd name="connsiteY4" fmla="*/ 767684 h 921224"/>
                  <a:gd name="connsiteX5" fmla="*/ 1996661 w 2150201"/>
                  <a:gd name="connsiteY5" fmla="*/ 921224 h 921224"/>
                  <a:gd name="connsiteX6" fmla="*/ 393055 w 2150201"/>
                  <a:gd name="connsiteY6" fmla="*/ 921224 h 921224"/>
                  <a:gd name="connsiteX7" fmla="*/ 239515 w 2150201"/>
                  <a:gd name="connsiteY7" fmla="*/ 767684 h 921224"/>
                  <a:gd name="connsiteX8" fmla="*/ 0 w 2150201"/>
                  <a:gd name="connsiteY8" fmla="*/ 270272 h 921224"/>
                  <a:gd name="connsiteX0" fmla="*/ 1911 w 2152112"/>
                  <a:gd name="connsiteY0" fmla="*/ 270272 h 921224"/>
                  <a:gd name="connsiteX1" fmla="*/ 67310 w 2152112"/>
                  <a:gd name="connsiteY1" fmla="*/ 91084 h 921224"/>
                  <a:gd name="connsiteX2" fmla="*/ 1998572 w 2152112"/>
                  <a:gd name="connsiteY2" fmla="*/ 0 h 921224"/>
                  <a:gd name="connsiteX3" fmla="*/ 2152112 w 2152112"/>
                  <a:gd name="connsiteY3" fmla="*/ 153540 h 921224"/>
                  <a:gd name="connsiteX4" fmla="*/ 2152112 w 2152112"/>
                  <a:gd name="connsiteY4" fmla="*/ 767684 h 921224"/>
                  <a:gd name="connsiteX5" fmla="*/ 1998572 w 2152112"/>
                  <a:gd name="connsiteY5" fmla="*/ 921224 h 921224"/>
                  <a:gd name="connsiteX6" fmla="*/ 394966 w 2152112"/>
                  <a:gd name="connsiteY6" fmla="*/ 921224 h 921224"/>
                  <a:gd name="connsiteX7" fmla="*/ 241426 w 2152112"/>
                  <a:gd name="connsiteY7" fmla="*/ 767684 h 921224"/>
                  <a:gd name="connsiteX8" fmla="*/ 1911 w 2152112"/>
                  <a:gd name="connsiteY8" fmla="*/ 270272 h 921224"/>
                  <a:gd name="connsiteX0" fmla="*/ 1911 w 2206065"/>
                  <a:gd name="connsiteY0" fmla="*/ 270272 h 921224"/>
                  <a:gd name="connsiteX1" fmla="*/ 67310 w 2206065"/>
                  <a:gd name="connsiteY1" fmla="*/ 91084 h 921224"/>
                  <a:gd name="connsiteX2" fmla="*/ 1998572 w 2206065"/>
                  <a:gd name="connsiteY2" fmla="*/ 0 h 921224"/>
                  <a:gd name="connsiteX3" fmla="*/ 2152112 w 2206065"/>
                  <a:gd name="connsiteY3" fmla="*/ 767684 h 921224"/>
                  <a:gd name="connsiteX4" fmla="*/ 1998572 w 2206065"/>
                  <a:gd name="connsiteY4" fmla="*/ 921224 h 921224"/>
                  <a:gd name="connsiteX5" fmla="*/ 394966 w 2206065"/>
                  <a:gd name="connsiteY5" fmla="*/ 921224 h 921224"/>
                  <a:gd name="connsiteX6" fmla="*/ 241426 w 2206065"/>
                  <a:gd name="connsiteY6" fmla="*/ 767684 h 921224"/>
                  <a:gd name="connsiteX7" fmla="*/ 1911 w 2206065"/>
                  <a:gd name="connsiteY7" fmla="*/ 270272 h 921224"/>
                  <a:gd name="connsiteX0" fmla="*/ 1911 w 2219973"/>
                  <a:gd name="connsiteY0" fmla="*/ 270272 h 921224"/>
                  <a:gd name="connsiteX1" fmla="*/ 67310 w 2219973"/>
                  <a:gd name="connsiteY1" fmla="*/ 91084 h 921224"/>
                  <a:gd name="connsiteX2" fmla="*/ 1998572 w 2219973"/>
                  <a:gd name="connsiteY2" fmla="*/ 0 h 921224"/>
                  <a:gd name="connsiteX3" fmla="*/ 1998572 w 2219973"/>
                  <a:gd name="connsiteY3" fmla="*/ 921224 h 921224"/>
                  <a:gd name="connsiteX4" fmla="*/ 394966 w 2219973"/>
                  <a:gd name="connsiteY4" fmla="*/ 921224 h 921224"/>
                  <a:gd name="connsiteX5" fmla="*/ 241426 w 2219973"/>
                  <a:gd name="connsiteY5" fmla="*/ 767684 h 921224"/>
                  <a:gd name="connsiteX6" fmla="*/ 1911 w 2219973"/>
                  <a:gd name="connsiteY6" fmla="*/ 270272 h 921224"/>
                  <a:gd name="connsiteX0" fmla="*/ 1911 w 2266620"/>
                  <a:gd name="connsiteY0" fmla="*/ 179188 h 830140"/>
                  <a:gd name="connsiteX1" fmla="*/ 67310 w 2266620"/>
                  <a:gd name="connsiteY1" fmla="*/ 0 h 830140"/>
                  <a:gd name="connsiteX2" fmla="*/ 2078601 w 2266620"/>
                  <a:gd name="connsiteY2" fmla="*/ 175993 h 830140"/>
                  <a:gd name="connsiteX3" fmla="*/ 1998572 w 2266620"/>
                  <a:gd name="connsiteY3" fmla="*/ 830140 h 830140"/>
                  <a:gd name="connsiteX4" fmla="*/ 394966 w 2266620"/>
                  <a:gd name="connsiteY4" fmla="*/ 830140 h 830140"/>
                  <a:gd name="connsiteX5" fmla="*/ 241426 w 2266620"/>
                  <a:gd name="connsiteY5" fmla="*/ 676600 h 830140"/>
                  <a:gd name="connsiteX6" fmla="*/ 1911 w 2266620"/>
                  <a:gd name="connsiteY6" fmla="*/ 179188 h 830140"/>
                  <a:gd name="connsiteX0" fmla="*/ 1911 w 2499087"/>
                  <a:gd name="connsiteY0" fmla="*/ 179188 h 957495"/>
                  <a:gd name="connsiteX1" fmla="*/ 67310 w 2499087"/>
                  <a:gd name="connsiteY1" fmla="*/ 0 h 957495"/>
                  <a:gd name="connsiteX2" fmla="*/ 2078601 w 2499087"/>
                  <a:gd name="connsiteY2" fmla="*/ 175993 h 957495"/>
                  <a:gd name="connsiteX3" fmla="*/ 2386950 w 2499087"/>
                  <a:gd name="connsiteY3" fmla="*/ 957495 h 957495"/>
                  <a:gd name="connsiteX4" fmla="*/ 394966 w 2499087"/>
                  <a:gd name="connsiteY4" fmla="*/ 830140 h 957495"/>
                  <a:gd name="connsiteX5" fmla="*/ 241426 w 2499087"/>
                  <a:gd name="connsiteY5" fmla="*/ 676600 h 957495"/>
                  <a:gd name="connsiteX6" fmla="*/ 1911 w 2499087"/>
                  <a:gd name="connsiteY6" fmla="*/ 179188 h 957495"/>
                  <a:gd name="connsiteX0" fmla="*/ 1911 w 2430298"/>
                  <a:gd name="connsiteY0" fmla="*/ 179188 h 957495"/>
                  <a:gd name="connsiteX1" fmla="*/ 67310 w 2430298"/>
                  <a:gd name="connsiteY1" fmla="*/ 0 h 957495"/>
                  <a:gd name="connsiteX2" fmla="*/ 2078601 w 2430298"/>
                  <a:gd name="connsiteY2" fmla="*/ 175993 h 957495"/>
                  <a:gd name="connsiteX3" fmla="*/ 2386950 w 2430298"/>
                  <a:gd name="connsiteY3" fmla="*/ 957495 h 957495"/>
                  <a:gd name="connsiteX4" fmla="*/ 394966 w 2430298"/>
                  <a:gd name="connsiteY4" fmla="*/ 830140 h 957495"/>
                  <a:gd name="connsiteX5" fmla="*/ 241426 w 2430298"/>
                  <a:gd name="connsiteY5" fmla="*/ 676600 h 957495"/>
                  <a:gd name="connsiteX6" fmla="*/ 1911 w 2430298"/>
                  <a:gd name="connsiteY6" fmla="*/ 179188 h 957495"/>
                  <a:gd name="connsiteX0" fmla="*/ 1911 w 2420377"/>
                  <a:gd name="connsiteY0" fmla="*/ 179188 h 957495"/>
                  <a:gd name="connsiteX1" fmla="*/ 67310 w 2420377"/>
                  <a:gd name="connsiteY1" fmla="*/ 0 h 957495"/>
                  <a:gd name="connsiteX2" fmla="*/ 2078601 w 2420377"/>
                  <a:gd name="connsiteY2" fmla="*/ 175993 h 957495"/>
                  <a:gd name="connsiteX3" fmla="*/ 2386950 w 2420377"/>
                  <a:gd name="connsiteY3" fmla="*/ 957495 h 957495"/>
                  <a:gd name="connsiteX4" fmla="*/ 394966 w 2420377"/>
                  <a:gd name="connsiteY4" fmla="*/ 830140 h 957495"/>
                  <a:gd name="connsiteX5" fmla="*/ 241426 w 2420377"/>
                  <a:gd name="connsiteY5" fmla="*/ 676600 h 957495"/>
                  <a:gd name="connsiteX6" fmla="*/ 1911 w 2420377"/>
                  <a:gd name="connsiteY6" fmla="*/ 179188 h 957495"/>
                  <a:gd name="connsiteX0" fmla="*/ 1911 w 2504936"/>
                  <a:gd name="connsiteY0" fmla="*/ 179188 h 951012"/>
                  <a:gd name="connsiteX1" fmla="*/ 67310 w 2504936"/>
                  <a:gd name="connsiteY1" fmla="*/ 0 h 951012"/>
                  <a:gd name="connsiteX2" fmla="*/ 2078601 w 2504936"/>
                  <a:gd name="connsiteY2" fmla="*/ 175993 h 951012"/>
                  <a:gd name="connsiteX3" fmla="*/ 2479661 w 2504936"/>
                  <a:gd name="connsiteY3" fmla="*/ 951012 h 951012"/>
                  <a:gd name="connsiteX4" fmla="*/ 394966 w 2504936"/>
                  <a:gd name="connsiteY4" fmla="*/ 830140 h 951012"/>
                  <a:gd name="connsiteX5" fmla="*/ 241426 w 2504936"/>
                  <a:gd name="connsiteY5" fmla="*/ 676600 h 951012"/>
                  <a:gd name="connsiteX6" fmla="*/ 1911 w 2504936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241426 w 2481949"/>
                  <a:gd name="connsiteY5" fmla="*/ 676600 h 951012"/>
                  <a:gd name="connsiteX6" fmla="*/ 1911 w 2481949"/>
                  <a:gd name="connsiteY6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94966 w 2481949"/>
                  <a:gd name="connsiteY4" fmla="*/ 830140 h 951012"/>
                  <a:gd name="connsiteX5" fmla="*/ 1911 w 2481949"/>
                  <a:gd name="connsiteY5" fmla="*/ 179188 h 951012"/>
                  <a:gd name="connsiteX0" fmla="*/ 1911 w 2481949"/>
                  <a:gd name="connsiteY0" fmla="*/ 179188 h 951012"/>
                  <a:gd name="connsiteX1" fmla="*/ 67310 w 2481949"/>
                  <a:gd name="connsiteY1" fmla="*/ 0 h 951012"/>
                  <a:gd name="connsiteX2" fmla="*/ 2078601 w 2481949"/>
                  <a:gd name="connsiteY2" fmla="*/ 175993 h 951012"/>
                  <a:gd name="connsiteX3" fmla="*/ 2479661 w 2481949"/>
                  <a:gd name="connsiteY3" fmla="*/ 951012 h 951012"/>
                  <a:gd name="connsiteX4" fmla="*/ 359150 w 2481949"/>
                  <a:gd name="connsiteY4" fmla="*/ 805378 h 951012"/>
                  <a:gd name="connsiteX5" fmla="*/ 1911 w 2481949"/>
                  <a:gd name="connsiteY5" fmla="*/ 179188 h 951012"/>
                  <a:gd name="connsiteX0" fmla="*/ 432927 w 2555726"/>
                  <a:gd name="connsiteY0" fmla="*/ 805378 h 951012"/>
                  <a:gd name="connsiteX1" fmla="*/ 141087 w 2555726"/>
                  <a:gd name="connsiteY1" fmla="*/ 0 h 951012"/>
                  <a:gd name="connsiteX2" fmla="*/ 2152378 w 2555726"/>
                  <a:gd name="connsiteY2" fmla="*/ 175993 h 951012"/>
                  <a:gd name="connsiteX3" fmla="*/ 2553438 w 2555726"/>
                  <a:gd name="connsiteY3" fmla="*/ 951012 h 951012"/>
                  <a:gd name="connsiteX4" fmla="*/ 432927 w 2555726"/>
                  <a:gd name="connsiteY4" fmla="*/ 805378 h 951012"/>
                  <a:gd name="connsiteX0" fmla="*/ 475161 w 2597960"/>
                  <a:gd name="connsiteY0" fmla="*/ 826456 h 972090"/>
                  <a:gd name="connsiteX1" fmla="*/ 127313 w 2597960"/>
                  <a:gd name="connsiteY1" fmla="*/ 0 h 972090"/>
                  <a:gd name="connsiteX2" fmla="*/ 2194612 w 2597960"/>
                  <a:gd name="connsiteY2" fmla="*/ 197071 h 972090"/>
                  <a:gd name="connsiteX3" fmla="*/ 2595672 w 2597960"/>
                  <a:gd name="connsiteY3" fmla="*/ 972090 h 972090"/>
                  <a:gd name="connsiteX4" fmla="*/ 475161 w 2597960"/>
                  <a:gd name="connsiteY4" fmla="*/ 826456 h 972090"/>
                  <a:gd name="connsiteX0" fmla="*/ 358643 w 2481442"/>
                  <a:gd name="connsiteY0" fmla="*/ 826456 h 972090"/>
                  <a:gd name="connsiteX1" fmla="*/ 10795 w 2481442"/>
                  <a:gd name="connsiteY1" fmla="*/ 0 h 972090"/>
                  <a:gd name="connsiteX2" fmla="*/ 2078094 w 2481442"/>
                  <a:gd name="connsiteY2" fmla="*/ 197071 h 972090"/>
                  <a:gd name="connsiteX3" fmla="*/ 2479154 w 2481442"/>
                  <a:gd name="connsiteY3" fmla="*/ 972090 h 972090"/>
                  <a:gd name="connsiteX4" fmla="*/ 358643 w 2481442"/>
                  <a:gd name="connsiteY4" fmla="*/ 826456 h 972090"/>
                  <a:gd name="connsiteX0" fmla="*/ 349511 w 2472310"/>
                  <a:gd name="connsiteY0" fmla="*/ 826456 h 972090"/>
                  <a:gd name="connsiteX1" fmla="*/ 1663 w 2472310"/>
                  <a:gd name="connsiteY1" fmla="*/ 0 h 972090"/>
                  <a:gd name="connsiteX2" fmla="*/ 2068962 w 2472310"/>
                  <a:gd name="connsiteY2" fmla="*/ 197071 h 972090"/>
                  <a:gd name="connsiteX3" fmla="*/ 2470022 w 2472310"/>
                  <a:gd name="connsiteY3" fmla="*/ 972090 h 972090"/>
                  <a:gd name="connsiteX4" fmla="*/ 349511 w 2472310"/>
                  <a:gd name="connsiteY4" fmla="*/ 826456 h 972090"/>
                  <a:gd name="connsiteX0" fmla="*/ 380639 w 2503438"/>
                  <a:gd name="connsiteY0" fmla="*/ 826456 h 972090"/>
                  <a:gd name="connsiteX1" fmla="*/ 32791 w 2503438"/>
                  <a:gd name="connsiteY1" fmla="*/ 0 h 972090"/>
                  <a:gd name="connsiteX2" fmla="*/ 2100090 w 2503438"/>
                  <a:gd name="connsiteY2" fmla="*/ 197071 h 972090"/>
                  <a:gd name="connsiteX3" fmla="*/ 2501150 w 2503438"/>
                  <a:gd name="connsiteY3" fmla="*/ 972090 h 972090"/>
                  <a:gd name="connsiteX4" fmla="*/ 380639 w 2503438"/>
                  <a:gd name="connsiteY4" fmla="*/ 826456 h 972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438" h="972090">
                    <a:moveTo>
                      <a:pt x="380639" y="826456"/>
                    </a:moveTo>
                    <a:cubicBezTo>
                      <a:pt x="182424" y="755951"/>
                      <a:pt x="-95926" y="55229"/>
                      <a:pt x="32791" y="0"/>
                    </a:cubicBezTo>
                    <a:lnTo>
                      <a:pt x="2100090" y="197071"/>
                    </a:lnTo>
                    <a:cubicBezTo>
                      <a:pt x="2343994" y="422684"/>
                      <a:pt x="2526104" y="862766"/>
                      <a:pt x="2501150" y="972090"/>
                    </a:cubicBezTo>
                    <a:lnTo>
                      <a:pt x="380639" y="826456"/>
                    </a:lnTo>
                    <a:close/>
                  </a:path>
                </a:pathLst>
              </a:custGeom>
              <a:solidFill>
                <a:srgbClr val="C51E26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5A2556FD-5E3C-226F-03BB-27240621531B}"/>
                  </a:ext>
                </a:extLst>
              </p:cNvPr>
              <p:cNvSpPr/>
              <p:nvPr/>
            </p:nvSpPr>
            <p:spPr>
              <a:xfrm>
                <a:off x="8040648" y="4757759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7446AE4E-8F40-FC04-5141-6589455965C4}"/>
                  </a:ext>
                </a:extLst>
              </p:cNvPr>
              <p:cNvSpPr/>
              <p:nvPr/>
            </p:nvSpPr>
            <p:spPr>
              <a:xfrm>
                <a:off x="10042301" y="3669805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D97B3C9F-B8E2-44EA-A9E5-E8F6F07A89B9}"/>
                  </a:ext>
                </a:extLst>
              </p:cNvPr>
              <p:cNvSpPr/>
              <p:nvPr/>
            </p:nvSpPr>
            <p:spPr>
              <a:xfrm>
                <a:off x="8750116" y="3200894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071FA153-A649-96B8-4776-03CCF9B2B2D3}"/>
                  </a:ext>
                </a:extLst>
              </p:cNvPr>
              <p:cNvSpPr/>
              <p:nvPr/>
            </p:nvSpPr>
            <p:spPr>
              <a:xfrm>
                <a:off x="7168932" y="4241129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CFD4062E-EBB3-ABF5-D211-2C315F706F76}"/>
                  </a:ext>
                </a:extLst>
              </p:cNvPr>
              <p:cNvSpPr/>
              <p:nvPr/>
            </p:nvSpPr>
            <p:spPr>
              <a:xfrm>
                <a:off x="6287750" y="3577985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405BE61B-116C-F830-3F36-F846554415A0}"/>
                  </a:ext>
                </a:extLst>
              </p:cNvPr>
              <p:cNvSpPr/>
              <p:nvPr/>
            </p:nvSpPr>
            <p:spPr>
              <a:xfrm>
                <a:off x="7773506" y="2713293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42C7A2CB-FAE7-7391-7183-7DF4D3B6A486}"/>
                  </a:ext>
                </a:extLst>
              </p:cNvPr>
              <p:cNvSpPr/>
              <p:nvPr/>
            </p:nvSpPr>
            <p:spPr>
              <a:xfrm>
                <a:off x="6757122" y="2165296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63B3698F-88F0-71A3-6FBC-49C8ED1F84C5}"/>
                  </a:ext>
                </a:extLst>
              </p:cNvPr>
              <p:cNvSpPr/>
              <p:nvPr/>
            </p:nvSpPr>
            <p:spPr>
              <a:xfrm>
                <a:off x="5455508" y="2885485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DD63812D-8C99-BB5D-AB12-50016CC5206F}"/>
                  </a:ext>
                </a:extLst>
              </p:cNvPr>
              <p:cNvSpPr/>
              <p:nvPr/>
            </p:nvSpPr>
            <p:spPr>
              <a:xfrm>
                <a:off x="4504525" y="2258968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EA28D86E-E898-C883-90AB-744BC0C25EA1}"/>
                  </a:ext>
                </a:extLst>
              </p:cNvPr>
              <p:cNvSpPr/>
              <p:nvPr/>
            </p:nvSpPr>
            <p:spPr>
              <a:xfrm>
                <a:off x="5768206" y="1505591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57FB67A8-15D0-05CB-0AFF-A203930B60E1}"/>
                  </a:ext>
                </a:extLst>
              </p:cNvPr>
              <p:cNvSpPr/>
              <p:nvPr/>
            </p:nvSpPr>
            <p:spPr>
              <a:xfrm>
                <a:off x="4710475" y="1010813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94BC3D0C-AE31-394F-9FD3-17963BF7D338}"/>
                  </a:ext>
                </a:extLst>
              </p:cNvPr>
              <p:cNvSpPr/>
              <p:nvPr/>
            </p:nvSpPr>
            <p:spPr>
              <a:xfrm>
                <a:off x="3651730" y="1632364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94131313-F698-39A1-4F8C-D9A414B8B4FC}"/>
                  </a:ext>
                </a:extLst>
              </p:cNvPr>
              <p:cNvSpPr/>
              <p:nvPr/>
            </p:nvSpPr>
            <p:spPr>
              <a:xfrm>
                <a:off x="2880355" y="979458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83D842B5-6B40-81EF-A0C7-DE7BC7B48B47}"/>
                  </a:ext>
                </a:extLst>
              </p:cNvPr>
              <p:cNvSpPr/>
              <p:nvPr/>
            </p:nvSpPr>
            <p:spPr>
              <a:xfrm>
                <a:off x="3625536" y="533486"/>
                <a:ext cx="411809" cy="23886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856F256A-740C-02AA-985C-A5E23DA8366F}"/>
                </a:ext>
              </a:extLst>
            </p:cNvPr>
            <p:cNvGrpSpPr/>
            <p:nvPr/>
          </p:nvGrpSpPr>
          <p:grpSpPr>
            <a:xfrm>
              <a:off x="5136469" y="2119686"/>
              <a:ext cx="2193145" cy="882947"/>
              <a:chOff x="7028221" y="184781"/>
              <a:chExt cx="5871273" cy="2363739"/>
            </a:xfrm>
          </p:grpSpPr>
          <p:sp>
            <p:nvSpPr>
              <p:cNvPr id="92" name="Rectangle 20">
                <a:extLst>
                  <a:ext uri="{FF2B5EF4-FFF2-40B4-BE49-F238E27FC236}">
                    <a16:creationId xmlns:a16="http://schemas.microsoft.com/office/drawing/2014/main" id="{BB9BC57D-308C-6BB5-A6FC-33BFFCC3C504}"/>
                  </a:ext>
                </a:extLst>
              </p:cNvPr>
              <p:cNvSpPr/>
              <p:nvPr/>
            </p:nvSpPr>
            <p:spPr>
              <a:xfrm rot="1873815">
                <a:off x="7559912" y="2160426"/>
                <a:ext cx="5339582" cy="388094"/>
              </a:xfrm>
              <a:custGeom>
                <a:avLst/>
                <a:gdLst>
                  <a:gd name="connsiteX0" fmla="*/ 0 w 5210433"/>
                  <a:gd name="connsiteY0" fmla="*/ 0 h 388094"/>
                  <a:gd name="connsiteX1" fmla="*/ 5210433 w 5210433"/>
                  <a:gd name="connsiteY1" fmla="*/ 0 h 388094"/>
                  <a:gd name="connsiteX2" fmla="*/ 5210433 w 5210433"/>
                  <a:gd name="connsiteY2" fmla="*/ 388094 h 388094"/>
                  <a:gd name="connsiteX3" fmla="*/ 0 w 5210433"/>
                  <a:gd name="connsiteY3" fmla="*/ 388094 h 388094"/>
                  <a:gd name="connsiteX4" fmla="*/ 0 w 5210433"/>
                  <a:gd name="connsiteY4" fmla="*/ 0 h 388094"/>
                  <a:gd name="connsiteX0" fmla="*/ 0 w 5304009"/>
                  <a:gd name="connsiteY0" fmla="*/ 0 h 388094"/>
                  <a:gd name="connsiteX1" fmla="*/ 5210433 w 5304009"/>
                  <a:gd name="connsiteY1" fmla="*/ 0 h 388094"/>
                  <a:gd name="connsiteX2" fmla="*/ 5210433 w 5304009"/>
                  <a:gd name="connsiteY2" fmla="*/ 388094 h 388094"/>
                  <a:gd name="connsiteX3" fmla="*/ 0 w 5304009"/>
                  <a:gd name="connsiteY3" fmla="*/ 388094 h 388094"/>
                  <a:gd name="connsiteX4" fmla="*/ 0 w 5304009"/>
                  <a:gd name="connsiteY4" fmla="*/ 0 h 388094"/>
                  <a:gd name="connsiteX0" fmla="*/ 0 w 5339582"/>
                  <a:gd name="connsiteY0" fmla="*/ 0 h 388094"/>
                  <a:gd name="connsiteX1" fmla="*/ 5210433 w 5339582"/>
                  <a:gd name="connsiteY1" fmla="*/ 0 h 388094"/>
                  <a:gd name="connsiteX2" fmla="*/ 5210433 w 5339582"/>
                  <a:gd name="connsiteY2" fmla="*/ 388094 h 388094"/>
                  <a:gd name="connsiteX3" fmla="*/ 0 w 5339582"/>
                  <a:gd name="connsiteY3" fmla="*/ 388094 h 388094"/>
                  <a:gd name="connsiteX4" fmla="*/ 0 w 5339582"/>
                  <a:gd name="connsiteY4" fmla="*/ 0 h 388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9582" h="388094">
                    <a:moveTo>
                      <a:pt x="0" y="0"/>
                    </a:moveTo>
                    <a:lnTo>
                      <a:pt x="5210433" y="0"/>
                    </a:lnTo>
                    <a:cubicBezTo>
                      <a:pt x="5339533" y="140200"/>
                      <a:pt x="5420980" y="220178"/>
                      <a:pt x="5210433" y="388094"/>
                    </a:cubicBezTo>
                    <a:lnTo>
                      <a:pt x="0" y="38809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D4155B"/>
                  </a:gs>
                  <a:gs pos="37000">
                    <a:srgbClr val="F6B31C"/>
                  </a:gs>
                </a:gsLst>
                <a:lin ang="4800000" scaled="0"/>
              </a:gra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CA3739AC-EC90-58C8-F190-A0039CADE91C}"/>
                  </a:ext>
                </a:extLst>
              </p:cNvPr>
              <p:cNvSpPr/>
              <p:nvPr/>
            </p:nvSpPr>
            <p:spPr>
              <a:xfrm>
                <a:off x="7028221" y="184781"/>
                <a:ext cx="1141014" cy="1141014"/>
              </a:xfrm>
              <a:prstGeom prst="ellipse">
                <a:avLst/>
              </a:prstGeom>
              <a:gradFill>
                <a:gsLst>
                  <a:gs pos="0">
                    <a:srgbClr val="D4155B"/>
                  </a:gs>
                  <a:gs pos="54000">
                    <a:srgbClr val="F6B31C"/>
                  </a:gs>
                </a:gsLst>
                <a:lin ang="4800000" scaled="0"/>
              </a:gra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489186CD-1949-7056-8D9C-133E7365D73D}"/>
                  </a:ext>
                </a:extLst>
              </p:cNvPr>
              <p:cNvSpPr/>
              <p:nvPr/>
            </p:nvSpPr>
            <p:spPr>
              <a:xfrm>
                <a:off x="7750786" y="776834"/>
                <a:ext cx="415866" cy="415866"/>
              </a:xfrm>
              <a:prstGeom prst="ellipse">
                <a:avLst/>
              </a:prstGeom>
              <a:solidFill>
                <a:srgbClr val="F6B31C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2A3366D4-5219-E864-A8E3-DB853F1E03F4}"/>
                </a:ext>
              </a:extLst>
            </p:cNvPr>
            <p:cNvGrpSpPr/>
            <p:nvPr/>
          </p:nvGrpSpPr>
          <p:grpSpPr>
            <a:xfrm rot="14510322" flipH="1">
              <a:off x="4444999" y="2959507"/>
              <a:ext cx="2193145" cy="882947"/>
              <a:chOff x="7028221" y="184781"/>
              <a:chExt cx="5871273" cy="2363739"/>
            </a:xfrm>
          </p:grpSpPr>
          <p:sp>
            <p:nvSpPr>
              <p:cNvPr id="89" name="Rectangle 20">
                <a:extLst>
                  <a:ext uri="{FF2B5EF4-FFF2-40B4-BE49-F238E27FC236}">
                    <a16:creationId xmlns:a16="http://schemas.microsoft.com/office/drawing/2014/main" id="{90D109E0-C074-06E9-DD2D-ADC4A898F40A}"/>
                  </a:ext>
                </a:extLst>
              </p:cNvPr>
              <p:cNvSpPr/>
              <p:nvPr/>
            </p:nvSpPr>
            <p:spPr>
              <a:xfrm rot="1873815">
                <a:off x="7559912" y="2160426"/>
                <a:ext cx="5339582" cy="388094"/>
              </a:xfrm>
              <a:custGeom>
                <a:avLst/>
                <a:gdLst>
                  <a:gd name="connsiteX0" fmla="*/ 0 w 5210433"/>
                  <a:gd name="connsiteY0" fmla="*/ 0 h 388094"/>
                  <a:gd name="connsiteX1" fmla="*/ 5210433 w 5210433"/>
                  <a:gd name="connsiteY1" fmla="*/ 0 h 388094"/>
                  <a:gd name="connsiteX2" fmla="*/ 5210433 w 5210433"/>
                  <a:gd name="connsiteY2" fmla="*/ 388094 h 388094"/>
                  <a:gd name="connsiteX3" fmla="*/ 0 w 5210433"/>
                  <a:gd name="connsiteY3" fmla="*/ 388094 h 388094"/>
                  <a:gd name="connsiteX4" fmla="*/ 0 w 5210433"/>
                  <a:gd name="connsiteY4" fmla="*/ 0 h 388094"/>
                  <a:gd name="connsiteX0" fmla="*/ 0 w 5304009"/>
                  <a:gd name="connsiteY0" fmla="*/ 0 h 388094"/>
                  <a:gd name="connsiteX1" fmla="*/ 5210433 w 5304009"/>
                  <a:gd name="connsiteY1" fmla="*/ 0 h 388094"/>
                  <a:gd name="connsiteX2" fmla="*/ 5210433 w 5304009"/>
                  <a:gd name="connsiteY2" fmla="*/ 388094 h 388094"/>
                  <a:gd name="connsiteX3" fmla="*/ 0 w 5304009"/>
                  <a:gd name="connsiteY3" fmla="*/ 388094 h 388094"/>
                  <a:gd name="connsiteX4" fmla="*/ 0 w 5304009"/>
                  <a:gd name="connsiteY4" fmla="*/ 0 h 388094"/>
                  <a:gd name="connsiteX0" fmla="*/ 0 w 5339582"/>
                  <a:gd name="connsiteY0" fmla="*/ 0 h 388094"/>
                  <a:gd name="connsiteX1" fmla="*/ 5210433 w 5339582"/>
                  <a:gd name="connsiteY1" fmla="*/ 0 h 388094"/>
                  <a:gd name="connsiteX2" fmla="*/ 5210433 w 5339582"/>
                  <a:gd name="connsiteY2" fmla="*/ 388094 h 388094"/>
                  <a:gd name="connsiteX3" fmla="*/ 0 w 5339582"/>
                  <a:gd name="connsiteY3" fmla="*/ 388094 h 388094"/>
                  <a:gd name="connsiteX4" fmla="*/ 0 w 5339582"/>
                  <a:gd name="connsiteY4" fmla="*/ 0 h 388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9582" h="388094">
                    <a:moveTo>
                      <a:pt x="0" y="0"/>
                    </a:moveTo>
                    <a:lnTo>
                      <a:pt x="5210433" y="0"/>
                    </a:lnTo>
                    <a:cubicBezTo>
                      <a:pt x="5339533" y="140200"/>
                      <a:pt x="5420980" y="220178"/>
                      <a:pt x="5210433" y="388094"/>
                    </a:cubicBezTo>
                    <a:lnTo>
                      <a:pt x="0" y="38809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D4155B"/>
                  </a:gs>
                  <a:gs pos="37000">
                    <a:srgbClr val="F6B31C"/>
                  </a:gs>
                </a:gsLst>
                <a:lin ang="4800000" scaled="0"/>
              </a:gra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ED6F18DC-27AE-D13A-CAF4-B69E7A2E850B}"/>
                  </a:ext>
                </a:extLst>
              </p:cNvPr>
              <p:cNvSpPr/>
              <p:nvPr/>
            </p:nvSpPr>
            <p:spPr>
              <a:xfrm>
                <a:off x="7028221" y="184781"/>
                <a:ext cx="1141014" cy="1141014"/>
              </a:xfrm>
              <a:prstGeom prst="ellipse">
                <a:avLst/>
              </a:prstGeom>
              <a:gradFill>
                <a:gsLst>
                  <a:gs pos="0">
                    <a:srgbClr val="D4155B"/>
                  </a:gs>
                  <a:gs pos="54000">
                    <a:srgbClr val="F6B31C"/>
                  </a:gs>
                </a:gsLst>
                <a:lin ang="4800000" scaled="0"/>
              </a:gra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87CAD51A-F2CD-2B1C-14BA-8E686BC0EC6E}"/>
                  </a:ext>
                </a:extLst>
              </p:cNvPr>
              <p:cNvSpPr/>
              <p:nvPr/>
            </p:nvSpPr>
            <p:spPr>
              <a:xfrm>
                <a:off x="7750786" y="776834"/>
                <a:ext cx="415866" cy="415866"/>
              </a:xfrm>
              <a:prstGeom prst="ellipse">
                <a:avLst/>
              </a:prstGeom>
              <a:solidFill>
                <a:srgbClr val="F6B31C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19" name="TextBox 118">
            <a:extLst>
              <a:ext uri="{FF2B5EF4-FFF2-40B4-BE49-F238E27FC236}">
                <a16:creationId xmlns:a16="http://schemas.microsoft.com/office/drawing/2014/main" id="{E33E8DE5-2CFD-CEA1-0A6D-6C075D579593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C1961E8-66AD-69DF-B777-44483E6E838D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32371482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000686" y="-780808"/>
            <a:ext cx="5038951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 err="1">
                <a:solidFill>
                  <a:prstClr val="black"/>
                </a:solidFill>
                <a:latin typeface="Teaching Print Dotted" pitchFamily="50" charset="0"/>
              </a:rPr>
              <a:t>Yy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D3CD050-827E-5B8A-F581-EF4656D8484A}"/>
              </a:ext>
            </a:extLst>
          </p:cNvPr>
          <p:cNvGrpSpPr/>
          <p:nvPr/>
        </p:nvGrpSpPr>
        <p:grpSpPr>
          <a:xfrm>
            <a:off x="6115025" y="2687881"/>
            <a:ext cx="3554692" cy="3770069"/>
            <a:chOff x="3420581" y="-826527"/>
            <a:chExt cx="5943600" cy="6303719"/>
          </a:xfrm>
        </p:grpSpPr>
        <p:sp>
          <p:nvSpPr>
            <p:cNvPr id="19" name="Rectangle 3">
              <a:extLst>
                <a:ext uri="{FF2B5EF4-FFF2-40B4-BE49-F238E27FC236}">
                  <a16:creationId xmlns:a16="http://schemas.microsoft.com/office/drawing/2014/main" id="{F9B3DB5C-7530-3C96-7C45-AABC650557B4}"/>
                </a:ext>
              </a:extLst>
            </p:cNvPr>
            <p:cNvSpPr/>
            <p:nvPr/>
          </p:nvSpPr>
          <p:spPr>
            <a:xfrm>
              <a:off x="4572000" y="745414"/>
              <a:ext cx="4019550" cy="4731778"/>
            </a:xfrm>
            <a:custGeom>
              <a:avLst/>
              <a:gdLst>
                <a:gd name="connsiteX0" fmla="*/ 0 w 3581400"/>
                <a:gd name="connsiteY0" fmla="*/ 0 h 3448050"/>
                <a:gd name="connsiteX1" fmla="*/ 3581400 w 3581400"/>
                <a:gd name="connsiteY1" fmla="*/ 0 h 3448050"/>
                <a:gd name="connsiteX2" fmla="*/ 3581400 w 3581400"/>
                <a:gd name="connsiteY2" fmla="*/ 3448050 h 3448050"/>
                <a:gd name="connsiteX3" fmla="*/ 0 w 3581400"/>
                <a:gd name="connsiteY3" fmla="*/ 3448050 h 3448050"/>
                <a:gd name="connsiteX4" fmla="*/ 0 w 3581400"/>
                <a:gd name="connsiteY4" fmla="*/ 0 h 3448050"/>
                <a:gd name="connsiteX0" fmla="*/ 0 w 3867150"/>
                <a:gd name="connsiteY0" fmla="*/ 0 h 3486150"/>
                <a:gd name="connsiteX1" fmla="*/ 3867150 w 3867150"/>
                <a:gd name="connsiteY1" fmla="*/ 38100 h 3486150"/>
                <a:gd name="connsiteX2" fmla="*/ 3867150 w 3867150"/>
                <a:gd name="connsiteY2" fmla="*/ 3486150 h 3486150"/>
                <a:gd name="connsiteX3" fmla="*/ 285750 w 3867150"/>
                <a:gd name="connsiteY3" fmla="*/ 3486150 h 3486150"/>
                <a:gd name="connsiteX4" fmla="*/ 0 w 3867150"/>
                <a:gd name="connsiteY4" fmla="*/ 0 h 3486150"/>
                <a:gd name="connsiteX0" fmla="*/ 0 w 3867150"/>
                <a:gd name="connsiteY0" fmla="*/ 478475 h 3964625"/>
                <a:gd name="connsiteX1" fmla="*/ 3867150 w 3867150"/>
                <a:gd name="connsiteY1" fmla="*/ 516575 h 3964625"/>
                <a:gd name="connsiteX2" fmla="*/ 3867150 w 3867150"/>
                <a:gd name="connsiteY2" fmla="*/ 3964625 h 3964625"/>
                <a:gd name="connsiteX3" fmla="*/ 285750 w 3867150"/>
                <a:gd name="connsiteY3" fmla="*/ 3964625 h 3964625"/>
                <a:gd name="connsiteX4" fmla="*/ 0 w 3867150"/>
                <a:gd name="connsiteY4" fmla="*/ 478475 h 3964625"/>
                <a:gd name="connsiteX0" fmla="*/ 0 w 3867150"/>
                <a:gd name="connsiteY0" fmla="*/ 572227 h 4058377"/>
                <a:gd name="connsiteX1" fmla="*/ 3867150 w 3867150"/>
                <a:gd name="connsiteY1" fmla="*/ 610327 h 4058377"/>
                <a:gd name="connsiteX2" fmla="*/ 3867150 w 3867150"/>
                <a:gd name="connsiteY2" fmla="*/ 4058377 h 4058377"/>
                <a:gd name="connsiteX3" fmla="*/ 285750 w 3867150"/>
                <a:gd name="connsiteY3" fmla="*/ 4058377 h 4058377"/>
                <a:gd name="connsiteX4" fmla="*/ 0 w 3867150"/>
                <a:gd name="connsiteY4" fmla="*/ 572227 h 4058377"/>
                <a:gd name="connsiteX0" fmla="*/ 0 w 4019550"/>
                <a:gd name="connsiteY0" fmla="*/ 572227 h 4058377"/>
                <a:gd name="connsiteX1" fmla="*/ 4019550 w 4019550"/>
                <a:gd name="connsiteY1" fmla="*/ 610327 h 4058377"/>
                <a:gd name="connsiteX2" fmla="*/ 3867150 w 4019550"/>
                <a:gd name="connsiteY2" fmla="*/ 4058377 h 4058377"/>
                <a:gd name="connsiteX3" fmla="*/ 285750 w 4019550"/>
                <a:gd name="connsiteY3" fmla="*/ 4058377 h 4058377"/>
                <a:gd name="connsiteX4" fmla="*/ 0 w 4019550"/>
                <a:gd name="connsiteY4" fmla="*/ 572227 h 4058377"/>
                <a:gd name="connsiteX0" fmla="*/ 0 w 4019550"/>
                <a:gd name="connsiteY0" fmla="*/ 572227 h 4456310"/>
                <a:gd name="connsiteX1" fmla="*/ 4019550 w 4019550"/>
                <a:gd name="connsiteY1" fmla="*/ 610327 h 4456310"/>
                <a:gd name="connsiteX2" fmla="*/ 3867150 w 4019550"/>
                <a:gd name="connsiteY2" fmla="*/ 4058377 h 4456310"/>
                <a:gd name="connsiteX3" fmla="*/ 285750 w 4019550"/>
                <a:gd name="connsiteY3" fmla="*/ 4058377 h 4456310"/>
                <a:gd name="connsiteX4" fmla="*/ 0 w 4019550"/>
                <a:gd name="connsiteY4" fmla="*/ 572227 h 4456310"/>
                <a:gd name="connsiteX0" fmla="*/ 0 w 4019550"/>
                <a:gd name="connsiteY0" fmla="*/ 572227 h 4694671"/>
                <a:gd name="connsiteX1" fmla="*/ 4019550 w 4019550"/>
                <a:gd name="connsiteY1" fmla="*/ 610327 h 4694671"/>
                <a:gd name="connsiteX2" fmla="*/ 3867150 w 4019550"/>
                <a:gd name="connsiteY2" fmla="*/ 4058377 h 4694671"/>
                <a:gd name="connsiteX3" fmla="*/ 285750 w 4019550"/>
                <a:gd name="connsiteY3" fmla="*/ 4058377 h 4694671"/>
                <a:gd name="connsiteX4" fmla="*/ 0 w 4019550"/>
                <a:gd name="connsiteY4" fmla="*/ 572227 h 4694671"/>
                <a:gd name="connsiteX0" fmla="*/ 0 w 4019550"/>
                <a:gd name="connsiteY0" fmla="*/ 572227 h 4731778"/>
                <a:gd name="connsiteX1" fmla="*/ 4019550 w 4019550"/>
                <a:gd name="connsiteY1" fmla="*/ 610327 h 4731778"/>
                <a:gd name="connsiteX2" fmla="*/ 3867150 w 4019550"/>
                <a:gd name="connsiteY2" fmla="*/ 4058377 h 4731778"/>
                <a:gd name="connsiteX3" fmla="*/ 285750 w 4019550"/>
                <a:gd name="connsiteY3" fmla="*/ 4058377 h 4731778"/>
                <a:gd name="connsiteX4" fmla="*/ 0 w 4019550"/>
                <a:gd name="connsiteY4" fmla="*/ 572227 h 473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550" h="4731778">
                  <a:moveTo>
                    <a:pt x="0" y="572227"/>
                  </a:moveTo>
                  <a:cubicBezTo>
                    <a:pt x="2241550" y="-519973"/>
                    <a:pt x="3625850" y="216627"/>
                    <a:pt x="4019550" y="610327"/>
                  </a:cubicBezTo>
                  <a:lnTo>
                    <a:pt x="3867150" y="4058377"/>
                  </a:lnTo>
                  <a:cubicBezTo>
                    <a:pt x="2425700" y="5048977"/>
                    <a:pt x="1517650" y="4858477"/>
                    <a:pt x="285750" y="4058377"/>
                  </a:cubicBezTo>
                  <a:lnTo>
                    <a:pt x="0" y="572227"/>
                  </a:lnTo>
                  <a:close/>
                </a:path>
              </a:pathLst>
            </a:custGeom>
            <a:solidFill>
              <a:srgbClr val="83E8D6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492252E-C890-87EF-6BD4-DA535C49BD3C}"/>
                </a:ext>
              </a:extLst>
            </p:cNvPr>
            <p:cNvSpPr/>
            <p:nvPr/>
          </p:nvSpPr>
          <p:spPr>
            <a:xfrm>
              <a:off x="4724400" y="3213747"/>
              <a:ext cx="3794759" cy="2263445"/>
            </a:xfrm>
            <a:custGeom>
              <a:avLst/>
              <a:gdLst>
                <a:gd name="connsiteX0" fmla="*/ 0 w 3781918"/>
                <a:gd name="connsiteY0" fmla="*/ 0 h 2263445"/>
                <a:gd name="connsiteX1" fmla="*/ 135066 w 3781918"/>
                <a:gd name="connsiteY1" fmla="*/ 75498 h 2263445"/>
                <a:gd name="connsiteX2" fmla="*/ 3604721 w 3781918"/>
                <a:gd name="connsiteY2" fmla="*/ 104799 h 2263445"/>
                <a:gd name="connsiteX3" fmla="*/ 3781918 w 3781918"/>
                <a:gd name="connsiteY3" fmla="*/ 2061 h 2263445"/>
                <a:gd name="connsiteX4" fmla="*/ 3711731 w 3781918"/>
                <a:gd name="connsiteY4" fmla="*/ 1590044 h 2263445"/>
                <a:gd name="connsiteX5" fmla="*/ 130331 w 3781918"/>
                <a:gd name="connsiteY5" fmla="*/ 1590044 h 2263445"/>
                <a:gd name="connsiteX6" fmla="*/ 0 w 3781918"/>
                <a:gd name="connsiteY6" fmla="*/ 0 h 226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1918" h="2263445">
                  <a:moveTo>
                    <a:pt x="0" y="0"/>
                  </a:moveTo>
                  <a:lnTo>
                    <a:pt x="135066" y="75498"/>
                  </a:lnTo>
                  <a:cubicBezTo>
                    <a:pt x="1309020" y="706958"/>
                    <a:pt x="2250605" y="844345"/>
                    <a:pt x="3604721" y="104799"/>
                  </a:cubicBezTo>
                  <a:lnTo>
                    <a:pt x="3781918" y="2061"/>
                  </a:lnTo>
                  <a:lnTo>
                    <a:pt x="3711731" y="1590044"/>
                  </a:lnTo>
                  <a:cubicBezTo>
                    <a:pt x="2270281" y="2580644"/>
                    <a:pt x="1362231" y="2390144"/>
                    <a:pt x="130331" y="159004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A9CC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ectangle 11">
              <a:extLst>
                <a:ext uri="{FF2B5EF4-FFF2-40B4-BE49-F238E27FC236}">
                  <a16:creationId xmlns:a16="http://schemas.microsoft.com/office/drawing/2014/main" id="{777BBD83-C603-0982-585D-22AF22ACF4A8}"/>
                </a:ext>
              </a:extLst>
            </p:cNvPr>
            <p:cNvSpPr/>
            <p:nvPr/>
          </p:nvSpPr>
          <p:spPr>
            <a:xfrm>
              <a:off x="4889623" y="1443984"/>
              <a:ext cx="3480945" cy="1130956"/>
            </a:xfrm>
            <a:custGeom>
              <a:avLst/>
              <a:gdLst>
                <a:gd name="connsiteX0" fmla="*/ 0 w 1965960"/>
                <a:gd name="connsiteY0" fmla="*/ 0 h 792480"/>
                <a:gd name="connsiteX1" fmla="*/ 1965960 w 1965960"/>
                <a:gd name="connsiteY1" fmla="*/ 0 h 792480"/>
                <a:gd name="connsiteX2" fmla="*/ 1965960 w 1965960"/>
                <a:gd name="connsiteY2" fmla="*/ 792480 h 792480"/>
                <a:gd name="connsiteX3" fmla="*/ 0 w 1965960"/>
                <a:gd name="connsiteY3" fmla="*/ 792480 h 792480"/>
                <a:gd name="connsiteX4" fmla="*/ 0 w 1965960"/>
                <a:gd name="connsiteY4" fmla="*/ 0 h 792480"/>
                <a:gd name="connsiteX0" fmla="*/ 198120 w 1965960"/>
                <a:gd name="connsiteY0" fmla="*/ 0 h 1059180"/>
                <a:gd name="connsiteX1" fmla="*/ 1965960 w 1965960"/>
                <a:gd name="connsiteY1" fmla="*/ 266700 h 1059180"/>
                <a:gd name="connsiteX2" fmla="*/ 1965960 w 1965960"/>
                <a:gd name="connsiteY2" fmla="*/ 1059180 h 1059180"/>
                <a:gd name="connsiteX3" fmla="*/ 0 w 1965960"/>
                <a:gd name="connsiteY3" fmla="*/ 1059180 h 1059180"/>
                <a:gd name="connsiteX4" fmla="*/ 198120 w 1965960"/>
                <a:gd name="connsiteY4" fmla="*/ 0 h 1059180"/>
                <a:gd name="connsiteX0" fmla="*/ 198120 w 1965960"/>
                <a:gd name="connsiteY0" fmla="*/ 0 h 1059180"/>
                <a:gd name="connsiteX1" fmla="*/ 1965960 w 1965960"/>
                <a:gd name="connsiteY1" fmla="*/ 266700 h 1059180"/>
                <a:gd name="connsiteX2" fmla="*/ 1965960 w 1965960"/>
                <a:gd name="connsiteY2" fmla="*/ 1059180 h 1059180"/>
                <a:gd name="connsiteX3" fmla="*/ 0 w 1965960"/>
                <a:gd name="connsiteY3" fmla="*/ 1059180 h 1059180"/>
                <a:gd name="connsiteX4" fmla="*/ 198120 w 1965960"/>
                <a:gd name="connsiteY4" fmla="*/ 0 h 1059180"/>
                <a:gd name="connsiteX0" fmla="*/ 326265 w 2094105"/>
                <a:gd name="connsiteY0" fmla="*/ 0 h 1059180"/>
                <a:gd name="connsiteX1" fmla="*/ 2094105 w 2094105"/>
                <a:gd name="connsiteY1" fmla="*/ 266700 h 1059180"/>
                <a:gd name="connsiteX2" fmla="*/ 2094105 w 2094105"/>
                <a:gd name="connsiteY2" fmla="*/ 1059180 h 1059180"/>
                <a:gd name="connsiteX3" fmla="*/ 128145 w 2094105"/>
                <a:gd name="connsiteY3" fmla="*/ 1059180 h 1059180"/>
                <a:gd name="connsiteX4" fmla="*/ 189105 w 2094105"/>
                <a:gd name="connsiteY4" fmla="*/ 236220 h 1059180"/>
                <a:gd name="connsiteX5" fmla="*/ 326265 w 2094105"/>
                <a:gd name="connsiteY5" fmla="*/ 0 h 1059180"/>
                <a:gd name="connsiteX0" fmla="*/ 672582 w 2440422"/>
                <a:gd name="connsiteY0" fmla="*/ 0 h 1059180"/>
                <a:gd name="connsiteX1" fmla="*/ 2440422 w 2440422"/>
                <a:gd name="connsiteY1" fmla="*/ 266700 h 1059180"/>
                <a:gd name="connsiteX2" fmla="*/ 2440422 w 2440422"/>
                <a:gd name="connsiteY2" fmla="*/ 1059180 h 1059180"/>
                <a:gd name="connsiteX3" fmla="*/ 474462 w 2440422"/>
                <a:gd name="connsiteY3" fmla="*/ 1059180 h 1059180"/>
                <a:gd name="connsiteX4" fmla="*/ 535422 w 2440422"/>
                <a:gd name="connsiteY4" fmla="*/ 236220 h 1059180"/>
                <a:gd name="connsiteX5" fmla="*/ 672582 w 2440422"/>
                <a:gd name="connsiteY5" fmla="*/ 0 h 1059180"/>
                <a:gd name="connsiteX0" fmla="*/ 707265 w 2475105"/>
                <a:gd name="connsiteY0" fmla="*/ 0 h 1059180"/>
                <a:gd name="connsiteX1" fmla="*/ 2475105 w 2475105"/>
                <a:gd name="connsiteY1" fmla="*/ 266700 h 1059180"/>
                <a:gd name="connsiteX2" fmla="*/ 2475105 w 2475105"/>
                <a:gd name="connsiteY2" fmla="*/ 1059180 h 1059180"/>
                <a:gd name="connsiteX3" fmla="*/ 509145 w 2475105"/>
                <a:gd name="connsiteY3" fmla="*/ 1059180 h 1059180"/>
                <a:gd name="connsiteX4" fmla="*/ 570105 w 2475105"/>
                <a:gd name="connsiteY4" fmla="*/ 236220 h 1059180"/>
                <a:gd name="connsiteX5" fmla="*/ 707265 w 2475105"/>
                <a:gd name="connsiteY5" fmla="*/ 0 h 1059180"/>
                <a:gd name="connsiteX0" fmla="*/ 707265 w 2475105"/>
                <a:gd name="connsiteY0" fmla="*/ 0 h 1059180"/>
                <a:gd name="connsiteX1" fmla="*/ 2056007 w 2475105"/>
                <a:gd name="connsiteY1" fmla="*/ 68580 h 1059180"/>
                <a:gd name="connsiteX2" fmla="*/ 2475105 w 2475105"/>
                <a:gd name="connsiteY2" fmla="*/ 266700 h 1059180"/>
                <a:gd name="connsiteX3" fmla="*/ 2475105 w 2475105"/>
                <a:gd name="connsiteY3" fmla="*/ 1059180 h 1059180"/>
                <a:gd name="connsiteX4" fmla="*/ 509145 w 2475105"/>
                <a:gd name="connsiteY4" fmla="*/ 1059180 h 1059180"/>
                <a:gd name="connsiteX5" fmla="*/ 570105 w 2475105"/>
                <a:gd name="connsiteY5" fmla="*/ 236220 h 1059180"/>
                <a:gd name="connsiteX6" fmla="*/ 707265 w 2475105"/>
                <a:gd name="connsiteY6" fmla="*/ 0 h 1059180"/>
                <a:gd name="connsiteX0" fmla="*/ 707265 w 2475105"/>
                <a:gd name="connsiteY0" fmla="*/ 91999 h 1151179"/>
                <a:gd name="connsiteX1" fmla="*/ 2056007 w 2475105"/>
                <a:gd name="connsiteY1" fmla="*/ 160579 h 1151179"/>
                <a:gd name="connsiteX2" fmla="*/ 2475105 w 2475105"/>
                <a:gd name="connsiteY2" fmla="*/ 358699 h 1151179"/>
                <a:gd name="connsiteX3" fmla="*/ 2475105 w 2475105"/>
                <a:gd name="connsiteY3" fmla="*/ 1151179 h 1151179"/>
                <a:gd name="connsiteX4" fmla="*/ 509145 w 2475105"/>
                <a:gd name="connsiteY4" fmla="*/ 1151179 h 1151179"/>
                <a:gd name="connsiteX5" fmla="*/ 570105 w 2475105"/>
                <a:gd name="connsiteY5" fmla="*/ 328219 h 1151179"/>
                <a:gd name="connsiteX6" fmla="*/ 707265 w 2475105"/>
                <a:gd name="connsiteY6" fmla="*/ 91999 h 1151179"/>
                <a:gd name="connsiteX0" fmla="*/ 707265 w 2475105"/>
                <a:gd name="connsiteY0" fmla="*/ 71776 h 1130956"/>
                <a:gd name="connsiteX1" fmla="*/ 2056007 w 2475105"/>
                <a:gd name="connsiteY1" fmla="*/ 140356 h 1130956"/>
                <a:gd name="connsiteX2" fmla="*/ 2475105 w 2475105"/>
                <a:gd name="connsiteY2" fmla="*/ 338476 h 1130956"/>
                <a:gd name="connsiteX3" fmla="*/ 2475105 w 2475105"/>
                <a:gd name="connsiteY3" fmla="*/ 1130956 h 1130956"/>
                <a:gd name="connsiteX4" fmla="*/ 509145 w 2475105"/>
                <a:gd name="connsiteY4" fmla="*/ 1130956 h 1130956"/>
                <a:gd name="connsiteX5" fmla="*/ 570105 w 2475105"/>
                <a:gd name="connsiteY5" fmla="*/ 307996 h 1130956"/>
                <a:gd name="connsiteX6" fmla="*/ 707265 w 247510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80945" h="1130956">
                  <a:moveTo>
                    <a:pt x="707265" y="71776"/>
                  </a:moveTo>
                  <a:cubicBezTo>
                    <a:pt x="984126" y="117496"/>
                    <a:pt x="1413386" y="-156824"/>
                    <a:pt x="2056007" y="140356"/>
                  </a:cubicBezTo>
                  <a:cubicBezTo>
                    <a:pt x="2431926" y="114956"/>
                    <a:pt x="2998346" y="-192384"/>
                    <a:pt x="3480945" y="384196"/>
                  </a:cubicBezTo>
                  <a:cubicBezTo>
                    <a:pt x="3145665" y="633116"/>
                    <a:pt x="3107565" y="882036"/>
                    <a:pt x="2475105" y="1130956"/>
                  </a:cubicBezTo>
                  <a:lnTo>
                    <a:pt x="509145" y="1130956"/>
                  </a:lnTo>
                  <a:cubicBezTo>
                    <a:pt x="88775" y="995066"/>
                    <a:pt x="-415415" y="415946"/>
                    <a:pt x="570105" y="307996"/>
                  </a:cubicBezTo>
                  <a:cubicBezTo>
                    <a:pt x="603125" y="131466"/>
                    <a:pt x="401195" y="83206"/>
                    <a:pt x="707265" y="71776"/>
                  </a:cubicBezTo>
                  <a:close/>
                </a:path>
              </a:pathLst>
            </a:custGeom>
            <a:solidFill>
              <a:srgbClr val="FFA9CC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AA2465F-59CC-90F3-8EDC-C5B7FE8DB659}"/>
                </a:ext>
              </a:extLst>
            </p:cNvPr>
            <p:cNvSpPr/>
            <p:nvPr/>
          </p:nvSpPr>
          <p:spPr>
            <a:xfrm>
              <a:off x="3420581" y="431406"/>
              <a:ext cx="5943600" cy="2705100"/>
            </a:xfrm>
            <a:custGeom>
              <a:avLst/>
              <a:gdLst>
                <a:gd name="connsiteX0" fmla="*/ 3048000 w 5943600"/>
                <a:gd name="connsiteY0" fmla="*/ 0 h 2705100"/>
                <a:gd name="connsiteX1" fmla="*/ 5943600 w 5943600"/>
                <a:gd name="connsiteY1" fmla="*/ 952500 h 2705100"/>
                <a:gd name="connsiteX2" fmla="*/ 3124200 w 5943600"/>
                <a:gd name="connsiteY2" fmla="*/ 2705100 h 2705100"/>
                <a:gd name="connsiteX3" fmla="*/ 0 w 5943600"/>
                <a:gd name="connsiteY3" fmla="*/ 1447800 h 2705100"/>
                <a:gd name="connsiteX4" fmla="*/ 3048000 w 5943600"/>
                <a:gd name="connsiteY4" fmla="*/ 0 h 2705100"/>
                <a:gd name="connsiteX5" fmla="*/ 3113860 w 5943600"/>
                <a:gd name="connsiteY5" fmla="*/ 621644 h 2705100"/>
                <a:gd name="connsiteX6" fmla="*/ 1630375 w 5943600"/>
                <a:gd name="connsiteY6" fmla="*/ 1361321 h 2705100"/>
                <a:gd name="connsiteX7" fmla="*/ 3113860 w 5943600"/>
                <a:gd name="connsiteY7" fmla="*/ 2100998 h 2705100"/>
                <a:gd name="connsiteX8" fmla="*/ 4597345 w 5943600"/>
                <a:gd name="connsiteY8" fmla="*/ 1361321 h 2705100"/>
                <a:gd name="connsiteX9" fmla="*/ 3113860 w 5943600"/>
                <a:gd name="connsiteY9" fmla="*/ 621644 h 2705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43600" h="2705100">
                  <a:moveTo>
                    <a:pt x="3048000" y="0"/>
                  </a:moveTo>
                  <a:cubicBezTo>
                    <a:pt x="4013200" y="165100"/>
                    <a:pt x="5340350" y="406400"/>
                    <a:pt x="5943600" y="952500"/>
                  </a:cubicBezTo>
                  <a:cubicBezTo>
                    <a:pt x="5842000" y="1308100"/>
                    <a:pt x="4616450" y="2139950"/>
                    <a:pt x="3124200" y="2705100"/>
                  </a:cubicBezTo>
                  <a:cubicBezTo>
                    <a:pt x="1771650" y="2457450"/>
                    <a:pt x="476250" y="1809750"/>
                    <a:pt x="0" y="1447800"/>
                  </a:cubicBezTo>
                  <a:cubicBezTo>
                    <a:pt x="450850" y="774700"/>
                    <a:pt x="2006600" y="292100"/>
                    <a:pt x="3048000" y="0"/>
                  </a:cubicBezTo>
                  <a:close/>
                  <a:moveTo>
                    <a:pt x="3113860" y="621644"/>
                  </a:moveTo>
                  <a:cubicBezTo>
                    <a:pt x="2294554" y="621644"/>
                    <a:pt x="1630375" y="952809"/>
                    <a:pt x="1630375" y="1361321"/>
                  </a:cubicBezTo>
                  <a:cubicBezTo>
                    <a:pt x="1630375" y="1769833"/>
                    <a:pt x="2294554" y="2100998"/>
                    <a:pt x="3113860" y="2100998"/>
                  </a:cubicBezTo>
                  <a:cubicBezTo>
                    <a:pt x="3933166" y="2100998"/>
                    <a:pt x="4597345" y="1769833"/>
                    <a:pt x="4597345" y="1361321"/>
                  </a:cubicBezTo>
                  <a:cubicBezTo>
                    <a:pt x="4597345" y="952809"/>
                    <a:pt x="3933166" y="621644"/>
                    <a:pt x="3113860" y="621644"/>
                  </a:cubicBezTo>
                  <a:close/>
                </a:path>
              </a:pathLst>
            </a:custGeom>
            <a:solidFill>
              <a:srgbClr val="83E8D6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13">
              <a:extLst>
                <a:ext uri="{FF2B5EF4-FFF2-40B4-BE49-F238E27FC236}">
                  <a16:creationId xmlns:a16="http://schemas.microsoft.com/office/drawing/2014/main" id="{E532EB64-ED86-CE3B-D84A-373EA8CDF0F0}"/>
                </a:ext>
              </a:extLst>
            </p:cNvPr>
            <p:cNvSpPr/>
            <p:nvPr/>
          </p:nvSpPr>
          <p:spPr>
            <a:xfrm>
              <a:off x="3751744" y="-826527"/>
              <a:ext cx="2245831" cy="3052216"/>
            </a:xfrm>
            <a:custGeom>
              <a:avLst/>
              <a:gdLst>
                <a:gd name="connsiteX0" fmla="*/ 0 w 254000"/>
                <a:gd name="connsiteY0" fmla="*/ 0 h 209550"/>
                <a:gd name="connsiteX1" fmla="*/ 254000 w 254000"/>
                <a:gd name="connsiteY1" fmla="*/ 0 h 209550"/>
                <a:gd name="connsiteX2" fmla="*/ 254000 w 254000"/>
                <a:gd name="connsiteY2" fmla="*/ 209550 h 209550"/>
                <a:gd name="connsiteX3" fmla="*/ 0 w 254000"/>
                <a:gd name="connsiteY3" fmla="*/ 209550 h 209550"/>
                <a:gd name="connsiteX4" fmla="*/ 0 w 254000"/>
                <a:gd name="connsiteY4" fmla="*/ 0 h 209550"/>
                <a:gd name="connsiteX0" fmla="*/ 0 w 2006600"/>
                <a:gd name="connsiteY0" fmla="*/ 0 h 2809875"/>
                <a:gd name="connsiteX1" fmla="*/ 2006600 w 2006600"/>
                <a:gd name="connsiteY1" fmla="*/ 2600325 h 2809875"/>
                <a:gd name="connsiteX2" fmla="*/ 2006600 w 2006600"/>
                <a:gd name="connsiteY2" fmla="*/ 2809875 h 2809875"/>
                <a:gd name="connsiteX3" fmla="*/ 1752600 w 2006600"/>
                <a:gd name="connsiteY3" fmla="*/ 2809875 h 2809875"/>
                <a:gd name="connsiteX4" fmla="*/ 0 w 2006600"/>
                <a:gd name="connsiteY4" fmla="*/ 0 h 2809875"/>
                <a:gd name="connsiteX0" fmla="*/ 0 w 2120900"/>
                <a:gd name="connsiteY0" fmla="*/ 0 h 3019425"/>
                <a:gd name="connsiteX1" fmla="*/ 2006600 w 2120900"/>
                <a:gd name="connsiteY1" fmla="*/ 2600325 h 3019425"/>
                <a:gd name="connsiteX2" fmla="*/ 2120900 w 2120900"/>
                <a:gd name="connsiteY2" fmla="*/ 3019425 h 3019425"/>
                <a:gd name="connsiteX3" fmla="*/ 1752600 w 2120900"/>
                <a:gd name="connsiteY3" fmla="*/ 2809875 h 3019425"/>
                <a:gd name="connsiteX4" fmla="*/ 0 w 2120900"/>
                <a:gd name="connsiteY4" fmla="*/ 0 h 3019425"/>
                <a:gd name="connsiteX0" fmla="*/ 0 w 2006600"/>
                <a:gd name="connsiteY0" fmla="*/ 0 h 2809875"/>
                <a:gd name="connsiteX1" fmla="*/ 2006600 w 2006600"/>
                <a:gd name="connsiteY1" fmla="*/ 2600325 h 2809875"/>
                <a:gd name="connsiteX2" fmla="*/ 1752600 w 2006600"/>
                <a:gd name="connsiteY2" fmla="*/ 2809875 h 2809875"/>
                <a:gd name="connsiteX3" fmla="*/ 0 w 2006600"/>
                <a:gd name="connsiteY3" fmla="*/ 0 h 2809875"/>
                <a:gd name="connsiteX0" fmla="*/ 0 w 2006600"/>
                <a:gd name="connsiteY0" fmla="*/ 0 h 3019425"/>
                <a:gd name="connsiteX1" fmla="*/ 2006600 w 2006600"/>
                <a:gd name="connsiteY1" fmla="*/ 2600325 h 3019425"/>
                <a:gd name="connsiteX2" fmla="*/ 1876425 w 2006600"/>
                <a:gd name="connsiteY2" fmla="*/ 3019425 h 3019425"/>
                <a:gd name="connsiteX3" fmla="*/ 0 w 2006600"/>
                <a:gd name="connsiteY3" fmla="*/ 0 h 3019425"/>
                <a:gd name="connsiteX0" fmla="*/ 0 w 2149475"/>
                <a:gd name="connsiteY0" fmla="*/ 0 h 3019425"/>
                <a:gd name="connsiteX1" fmla="*/ 2149475 w 2149475"/>
                <a:gd name="connsiteY1" fmla="*/ 2943225 h 3019425"/>
                <a:gd name="connsiteX2" fmla="*/ 1876425 w 2149475"/>
                <a:gd name="connsiteY2" fmla="*/ 3019425 h 3019425"/>
                <a:gd name="connsiteX3" fmla="*/ 0 w 2149475"/>
                <a:gd name="connsiteY3" fmla="*/ 0 h 3019425"/>
                <a:gd name="connsiteX0" fmla="*/ 0 w 2149475"/>
                <a:gd name="connsiteY0" fmla="*/ 21985 h 3041410"/>
                <a:gd name="connsiteX1" fmla="*/ 2149475 w 2149475"/>
                <a:gd name="connsiteY1" fmla="*/ 2965210 h 3041410"/>
                <a:gd name="connsiteX2" fmla="*/ 1876425 w 2149475"/>
                <a:gd name="connsiteY2" fmla="*/ 3041410 h 3041410"/>
                <a:gd name="connsiteX3" fmla="*/ 0 w 2149475"/>
                <a:gd name="connsiteY3" fmla="*/ 21985 h 3041410"/>
                <a:gd name="connsiteX0" fmla="*/ 85514 w 2234989"/>
                <a:gd name="connsiteY0" fmla="*/ 21985 h 3041410"/>
                <a:gd name="connsiteX1" fmla="*/ 2234989 w 2234989"/>
                <a:gd name="connsiteY1" fmla="*/ 2965210 h 3041410"/>
                <a:gd name="connsiteX2" fmla="*/ 1961939 w 2234989"/>
                <a:gd name="connsiteY2" fmla="*/ 3041410 h 3041410"/>
                <a:gd name="connsiteX3" fmla="*/ 85514 w 2234989"/>
                <a:gd name="connsiteY3" fmla="*/ 21985 h 3041410"/>
                <a:gd name="connsiteX0" fmla="*/ 96356 w 2245831"/>
                <a:gd name="connsiteY0" fmla="*/ 21985 h 3041410"/>
                <a:gd name="connsiteX1" fmla="*/ 2245831 w 2245831"/>
                <a:gd name="connsiteY1" fmla="*/ 2965210 h 3041410"/>
                <a:gd name="connsiteX2" fmla="*/ 1972781 w 2245831"/>
                <a:gd name="connsiteY2" fmla="*/ 3041410 h 3041410"/>
                <a:gd name="connsiteX3" fmla="*/ 96356 w 2245831"/>
                <a:gd name="connsiteY3" fmla="*/ 21985 h 3041410"/>
                <a:gd name="connsiteX0" fmla="*/ 96356 w 2245831"/>
                <a:gd name="connsiteY0" fmla="*/ 32791 h 3052216"/>
                <a:gd name="connsiteX1" fmla="*/ 2245831 w 2245831"/>
                <a:gd name="connsiteY1" fmla="*/ 2976016 h 3052216"/>
                <a:gd name="connsiteX2" fmla="*/ 1972781 w 2245831"/>
                <a:gd name="connsiteY2" fmla="*/ 3052216 h 3052216"/>
                <a:gd name="connsiteX3" fmla="*/ 96356 w 2245831"/>
                <a:gd name="connsiteY3" fmla="*/ 32791 h 3052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5831" h="3052216">
                  <a:moveTo>
                    <a:pt x="96356" y="32791"/>
                  </a:moveTo>
                  <a:cubicBezTo>
                    <a:pt x="650923" y="-300584"/>
                    <a:pt x="1529339" y="1994941"/>
                    <a:pt x="2245831" y="2976016"/>
                  </a:cubicBezTo>
                  <a:lnTo>
                    <a:pt x="1972781" y="3052216"/>
                  </a:lnTo>
                  <a:cubicBezTo>
                    <a:pt x="1347306" y="2045741"/>
                    <a:pt x="-430694" y="610641"/>
                    <a:pt x="96356" y="32791"/>
                  </a:cubicBezTo>
                  <a:close/>
                </a:path>
              </a:pathLst>
            </a:custGeom>
            <a:solidFill>
              <a:srgbClr val="83E8D6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ectangle 11">
              <a:extLst>
                <a:ext uri="{FF2B5EF4-FFF2-40B4-BE49-F238E27FC236}">
                  <a16:creationId xmlns:a16="http://schemas.microsoft.com/office/drawing/2014/main" id="{96E940C6-936B-B798-747A-534B4888D193}"/>
                </a:ext>
              </a:extLst>
            </p:cNvPr>
            <p:cNvSpPr/>
            <p:nvPr/>
          </p:nvSpPr>
          <p:spPr>
            <a:xfrm>
              <a:off x="5486400" y="1852978"/>
              <a:ext cx="1170883" cy="463035"/>
            </a:xfrm>
            <a:custGeom>
              <a:avLst/>
              <a:gdLst>
                <a:gd name="connsiteX0" fmla="*/ 0 w 1965960"/>
                <a:gd name="connsiteY0" fmla="*/ 0 h 792480"/>
                <a:gd name="connsiteX1" fmla="*/ 1965960 w 1965960"/>
                <a:gd name="connsiteY1" fmla="*/ 0 h 792480"/>
                <a:gd name="connsiteX2" fmla="*/ 1965960 w 1965960"/>
                <a:gd name="connsiteY2" fmla="*/ 792480 h 792480"/>
                <a:gd name="connsiteX3" fmla="*/ 0 w 1965960"/>
                <a:gd name="connsiteY3" fmla="*/ 792480 h 792480"/>
                <a:gd name="connsiteX4" fmla="*/ 0 w 1965960"/>
                <a:gd name="connsiteY4" fmla="*/ 0 h 792480"/>
                <a:gd name="connsiteX0" fmla="*/ 198120 w 1965960"/>
                <a:gd name="connsiteY0" fmla="*/ 0 h 1059180"/>
                <a:gd name="connsiteX1" fmla="*/ 1965960 w 1965960"/>
                <a:gd name="connsiteY1" fmla="*/ 266700 h 1059180"/>
                <a:gd name="connsiteX2" fmla="*/ 1965960 w 1965960"/>
                <a:gd name="connsiteY2" fmla="*/ 1059180 h 1059180"/>
                <a:gd name="connsiteX3" fmla="*/ 0 w 1965960"/>
                <a:gd name="connsiteY3" fmla="*/ 1059180 h 1059180"/>
                <a:gd name="connsiteX4" fmla="*/ 198120 w 1965960"/>
                <a:gd name="connsiteY4" fmla="*/ 0 h 1059180"/>
                <a:gd name="connsiteX0" fmla="*/ 198120 w 1965960"/>
                <a:gd name="connsiteY0" fmla="*/ 0 h 1059180"/>
                <a:gd name="connsiteX1" fmla="*/ 1965960 w 1965960"/>
                <a:gd name="connsiteY1" fmla="*/ 266700 h 1059180"/>
                <a:gd name="connsiteX2" fmla="*/ 1965960 w 1965960"/>
                <a:gd name="connsiteY2" fmla="*/ 1059180 h 1059180"/>
                <a:gd name="connsiteX3" fmla="*/ 0 w 1965960"/>
                <a:gd name="connsiteY3" fmla="*/ 1059180 h 1059180"/>
                <a:gd name="connsiteX4" fmla="*/ 198120 w 1965960"/>
                <a:gd name="connsiteY4" fmla="*/ 0 h 1059180"/>
                <a:gd name="connsiteX0" fmla="*/ 326265 w 2094105"/>
                <a:gd name="connsiteY0" fmla="*/ 0 h 1059180"/>
                <a:gd name="connsiteX1" fmla="*/ 2094105 w 2094105"/>
                <a:gd name="connsiteY1" fmla="*/ 266700 h 1059180"/>
                <a:gd name="connsiteX2" fmla="*/ 2094105 w 2094105"/>
                <a:gd name="connsiteY2" fmla="*/ 1059180 h 1059180"/>
                <a:gd name="connsiteX3" fmla="*/ 128145 w 2094105"/>
                <a:gd name="connsiteY3" fmla="*/ 1059180 h 1059180"/>
                <a:gd name="connsiteX4" fmla="*/ 189105 w 2094105"/>
                <a:gd name="connsiteY4" fmla="*/ 236220 h 1059180"/>
                <a:gd name="connsiteX5" fmla="*/ 326265 w 2094105"/>
                <a:gd name="connsiteY5" fmla="*/ 0 h 1059180"/>
                <a:gd name="connsiteX0" fmla="*/ 672582 w 2440422"/>
                <a:gd name="connsiteY0" fmla="*/ 0 h 1059180"/>
                <a:gd name="connsiteX1" fmla="*/ 2440422 w 2440422"/>
                <a:gd name="connsiteY1" fmla="*/ 266700 h 1059180"/>
                <a:gd name="connsiteX2" fmla="*/ 2440422 w 2440422"/>
                <a:gd name="connsiteY2" fmla="*/ 1059180 h 1059180"/>
                <a:gd name="connsiteX3" fmla="*/ 474462 w 2440422"/>
                <a:gd name="connsiteY3" fmla="*/ 1059180 h 1059180"/>
                <a:gd name="connsiteX4" fmla="*/ 535422 w 2440422"/>
                <a:gd name="connsiteY4" fmla="*/ 236220 h 1059180"/>
                <a:gd name="connsiteX5" fmla="*/ 672582 w 2440422"/>
                <a:gd name="connsiteY5" fmla="*/ 0 h 1059180"/>
                <a:gd name="connsiteX0" fmla="*/ 707265 w 2475105"/>
                <a:gd name="connsiteY0" fmla="*/ 0 h 1059180"/>
                <a:gd name="connsiteX1" fmla="*/ 2475105 w 2475105"/>
                <a:gd name="connsiteY1" fmla="*/ 266700 h 1059180"/>
                <a:gd name="connsiteX2" fmla="*/ 2475105 w 2475105"/>
                <a:gd name="connsiteY2" fmla="*/ 1059180 h 1059180"/>
                <a:gd name="connsiteX3" fmla="*/ 509145 w 2475105"/>
                <a:gd name="connsiteY3" fmla="*/ 1059180 h 1059180"/>
                <a:gd name="connsiteX4" fmla="*/ 570105 w 2475105"/>
                <a:gd name="connsiteY4" fmla="*/ 236220 h 1059180"/>
                <a:gd name="connsiteX5" fmla="*/ 707265 w 2475105"/>
                <a:gd name="connsiteY5" fmla="*/ 0 h 1059180"/>
                <a:gd name="connsiteX0" fmla="*/ 707265 w 2475105"/>
                <a:gd name="connsiteY0" fmla="*/ 0 h 1059180"/>
                <a:gd name="connsiteX1" fmla="*/ 2056007 w 2475105"/>
                <a:gd name="connsiteY1" fmla="*/ 68580 h 1059180"/>
                <a:gd name="connsiteX2" fmla="*/ 2475105 w 2475105"/>
                <a:gd name="connsiteY2" fmla="*/ 266700 h 1059180"/>
                <a:gd name="connsiteX3" fmla="*/ 2475105 w 2475105"/>
                <a:gd name="connsiteY3" fmla="*/ 1059180 h 1059180"/>
                <a:gd name="connsiteX4" fmla="*/ 509145 w 2475105"/>
                <a:gd name="connsiteY4" fmla="*/ 1059180 h 1059180"/>
                <a:gd name="connsiteX5" fmla="*/ 570105 w 2475105"/>
                <a:gd name="connsiteY5" fmla="*/ 236220 h 1059180"/>
                <a:gd name="connsiteX6" fmla="*/ 707265 w 2475105"/>
                <a:gd name="connsiteY6" fmla="*/ 0 h 1059180"/>
                <a:gd name="connsiteX0" fmla="*/ 707265 w 2475105"/>
                <a:gd name="connsiteY0" fmla="*/ 91999 h 1151179"/>
                <a:gd name="connsiteX1" fmla="*/ 2056007 w 2475105"/>
                <a:gd name="connsiteY1" fmla="*/ 160579 h 1151179"/>
                <a:gd name="connsiteX2" fmla="*/ 2475105 w 2475105"/>
                <a:gd name="connsiteY2" fmla="*/ 358699 h 1151179"/>
                <a:gd name="connsiteX3" fmla="*/ 2475105 w 2475105"/>
                <a:gd name="connsiteY3" fmla="*/ 1151179 h 1151179"/>
                <a:gd name="connsiteX4" fmla="*/ 509145 w 2475105"/>
                <a:gd name="connsiteY4" fmla="*/ 1151179 h 1151179"/>
                <a:gd name="connsiteX5" fmla="*/ 570105 w 2475105"/>
                <a:gd name="connsiteY5" fmla="*/ 328219 h 1151179"/>
                <a:gd name="connsiteX6" fmla="*/ 707265 w 2475105"/>
                <a:gd name="connsiteY6" fmla="*/ 91999 h 1151179"/>
                <a:gd name="connsiteX0" fmla="*/ 707265 w 2475105"/>
                <a:gd name="connsiteY0" fmla="*/ 71776 h 1130956"/>
                <a:gd name="connsiteX1" fmla="*/ 2056007 w 2475105"/>
                <a:gd name="connsiteY1" fmla="*/ 140356 h 1130956"/>
                <a:gd name="connsiteX2" fmla="*/ 2475105 w 2475105"/>
                <a:gd name="connsiteY2" fmla="*/ 338476 h 1130956"/>
                <a:gd name="connsiteX3" fmla="*/ 2475105 w 2475105"/>
                <a:gd name="connsiteY3" fmla="*/ 1130956 h 1130956"/>
                <a:gd name="connsiteX4" fmla="*/ 509145 w 2475105"/>
                <a:gd name="connsiteY4" fmla="*/ 1130956 h 1130956"/>
                <a:gd name="connsiteX5" fmla="*/ 570105 w 2475105"/>
                <a:gd name="connsiteY5" fmla="*/ 307996 h 1130956"/>
                <a:gd name="connsiteX6" fmla="*/ 707265 w 247510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1305991 w 4079671"/>
                <a:gd name="connsiteY0" fmla="*/ 71776 h 1130956"/>
                <a:gd name="connsiteX1" fmla="*/ 2654733 w 4079671"/>
                <a:gd name="connsiteY1" fmla="*/ 140356 h 1130956"/>
                <a:gd name="connsiteX2" fmla="*/ 4079671 w 4079671"/>
                <a:gd name="connsiteY2" fmla="*/ 384196 h 1130956"/>
                <a:gd name="connsiteX3" fmla="*/ 3073831 w 4079671"/>
                <a:gd name="connsiteY3" fmla="*/ 1130956 h 1130956"/>
                <a:gd name="connsiteX4" fmla="*/ 1107871 w 4079671"/>
                <a:gd name="connsiteY4" fmla="*/ 1130956 h 1130956"/>
                <a:gd name="connsiteX5" fmla="*/ 358395 w 4079671"/>
                <a:gd name="connsiteY5" fmla="*/ 246440 h 1130956"/>
                <a:gd name="connsiteX6" fmla="*/ 1305991 w 4079671"/>
                <a:gd name="connsiteY6" fmla="*/ 71776 h 1130956"/>
                <a:gd name="connsiteX0" fmla="*/ 2530647 w 4079671"/>
                <a:gd name="connsiteY0" fmla="*/ 0 h 1510590"/>
                <a:gd name="connsiteX1" fmla="*/ 2654733 w 4079671"/>
                <a:gd name="connsiteY1" fmla="*/ 519990 h 1510590"/>
                <a:gd name="connsiteX2" fmla="*/ 4079671 w 4079671"/>
                <a:gd name="connsiteY2" fmla="*/ 763830 h 1510590"/>
                <a:gd name="connsiteX3" fmla="*/ 3073831 w 4079671"/>
                <a:gd name="connsiteY3" fmla="*/ 1510590 h 1510590"/>
                <a:gd name="connsiteX4" fmla="*/ 1107871 w 4079671"/>
                <a:gd name="connsiteY4" fmla="*/ 1510590 h 1510590"/>
                <a:gd name="connsiteX5" fmla="*/ 358395 w 4079671"/>
                <a:gd name="connsiteY5" fmla="*/ 626074 h 1510590"/>
                <a:gd name="connsiteX6" fmla="*/ 2530647 w 4079671"/>
                <a:gd name="connsiteY6" fmla="*/ 0 h 1510590"/>
                <a:gd name="connsiteX0" fmla="*/ 2530647 w 4079671"/>
                <a:gd name="connsiteY0" fmla="*/ 0 h 1510590"/>
                <a:gd name="connsiteX1" fmla="*/ 4079671 w 4079671"/>
                <a:gd name="connsiteY1" fmla="*/ 763830 h 1510590"/>
                <a:gd name="connsiteX2" fmla="*/ 3073831 w 4079671"/>
                <a:gd name="connsiteY2" fmla="*/ 1510590 h 1510590"/>
                <a:gd name="connsiteX3" fmla="*/ 1107871 w 4079671"/>
                <a:gd name="connsiteY3" fmla="*/ 1510590 h 1510590"/>
                <a:gd name="connsiteX4" fmla="*/ 358395 w 4079671"/>
                <a:gd name="connsiteY4" fmla="*/ 626074 h 1510590"/>
                <a:gd name="connsiteX5" fmla="*/ 2530647 w 4079671"/>
                <a:gd name="connsiteY5" fmla="*/ 0 h 1510590"/>
                <a:gd name="connsiteX0" fmla="*/ 2172252 w 3721276"/>
                <a:gd name="connsiteY0" fmla="*/ 0 h 1510590"/>
                <a:gd name="connsiteX1" fmla="*/ 3721276 w 3721276"/>
                <a:gd name="connsiteY1" fmla="*/ 763830 h 1510590"/>
                <a:gd name="connsiteX2" fmla="*/ 2715436 w 3721276"/>
                <a:gd name="connsiteY2" fmla="*/ 1510590 h 1510590"/>
                <a:gd name="connsiteX3" fmla="*/ 0 w 3721276"/>
                <a:gd name="connsiteY3" fmla="*/ 626074 h 1510590"/>
                <a:gd name="connsiteX4" fmla="*/ 2172252 w 3721276"/>
                <a:gd name="connsiteY4" fmla="*/ 0 h 1510590"/>
                <a:gd name="connsiteX0" fmla="*/ 2172252 w 3721276"/>
                <a:gd name="connsiteY0" fmla="*/ 0 h 1161773"/>
                <a:gd name="connsiteX1" fmla="*/ 3721276 w 3721276"/>
                <a:gd name="connsiteY1" fmla="*/ 763830 h 1161773"/>
                <a:gd name="connsiteX2" fmla="*/ 446217 w 3721276"/>
                <a:gd name="connsiteY2" fmla="*/ 1161773 h 1161773"/>
                <a:gd name="connsiteX3" fmla="*/ 0 w 3721276"/>
                <a:gd name="connsiteY3" fmla="*/ 626074 h 1161773"/>
                <a:gd name="connsiteX4" fmla="*/ 2172252 w 3721276"/>
                <a:gd name="connsiteY4" fmla="*/ 0 h 1161773"/>
                <a:gd name="connsiteX0" fmla="*/ 2172252 w 3721276"/>
                <a:gd name="connsiteY0" fmla="*/ 0 h 1161773"/>
                <a:gd name="connsiteX1" fmla="*/ 3721276 w 3721276"/>
                <a:gd name="connsiteY1" fmla="*/ 763830 h 1161773"/>
                <a:gd name="connsiteX2" fmla="*/ 446217 w 3721276"/>
                <a:gd name="connsiteY2" fmla="*/ 1161773 h 1161773"/>
                <a:gd name="connsiteX3" fmla="*/ 0 w 3721276"/>
                <a:gd name="connsiteY3" fmla="*/ 626074 h 1161773"/>
                <a:gd name="connsiteX4" fmla="*/ 2172252 w 3721276"/>
                <a:gd name="connsiteY4" fmla="*/ 0 h 1161773"/>
                <a:gd name="connsiteX0" fmla="*/ 2172252 w 2784773"/>
                <a:gd name="connsiteY0" fmla="*/ 0 h 1161773"/>
                <a:gd name="connsiteX1" fmla="*/ 2784773 w 2784773"/>
                <a:gd name="connsiteY1" fmla="*/ 312420 h 1161773"/>
                <a:gd name="connsiteX2" fmla="*/ 446217 w 2784773"/>
                <a:gd name="connsiteY2" fmla="*/ 1161773 h 1161773"/>
                <a:gd name="connsiteX3" fmla="*/ 0 w 2784773"/>
                <a:gd name="connsiteY3" fmla="*/ 626074 h 1161773"/>
                <a:gd name="connsiteX4" fmla="*/ 2172252 w 2784773"/>
                <a:gd name="connsiteY4" fmla="*/ 0 h 1161773"/>
                <a:gd name="connsiteX0" fmla="*/ 2172252 w 2856812"/>
                <a:gd name="connsiteY0" fmla="*/ 0 h 1161773"/>
                <a:gd name="connsiteX1" fmla="*/ 2856812 w 2856812"/>
                <a:gd name="connsiteY1" fmla="*/ 415013 h 1161773"/>
                <a:gd name="connsiteX2" fmla="*/ 446217 w 2856812"/>
                <a:gd name="connsiteY2" fmla="*/ 1161773 h 1161773"/>
                <a:gd name="connsiteX3" fmla="*/ 0 w 2856812"/>
                <a:gd name="connsiteY3" fmla="*/ 626074 h 1161773"/>
                <a:gd name="connsiteX4" fmla="*/ 2172252 w 2856812"/>
                <a:gd name="connsiteY4" fmla="*/ 0 h 1161773"/>
                <a:gd name="connsiteX0" fmla="*/ 2370358 w 3054918"/>
                <a:gd name="connsiteY0" fmla="*/ 0 h 1161773"/>
                <a:gd name="connsiteX1" fmla="*/ 3054918 w 3054918"/>
                <a:gd name="connsiteY1" fmla="*/ 415013 h 1161773"/>
                <a:gd name="connsiteX2" fmla="*/ 644323 w 3054918"/>
                <a:gd name="connsiteY2" fmla="*/ 1161773 h 1161773"/>
                <a:gd name="connsiteX3" fmla="*/ 0 w 3054918"/>
                <a:gd name="connsiteY3" fmla="*/ 810742 h 1161773"/>
                <a:gd name="connsiteX4" fmla="*/ 2370358 w 3054918"/>
                <a:gd name="connsiteY4" fmla="*/ 0 h 1161773"/>
                <a:gd name="connsiteX0" fmla="*/ 2370358 w 3054918"/>
                <a:gd name="connsiteY0" fmla="*/ 0 h 1223329"/>
                <a:gd name="connsiteX1" fmla="*/ 3054918 w 3054918"/>
                <a:gd name="connsiteY1" fmla="*/ 476569 h 1223329"/>
                <a:gd name="connsiteX2" fmla="*/ 644323 w 3054918"/>
                <a:gd name="connsiteY2" fmla="*/ 1223329 h 1223329"/>
                <a:gd name="connsiteX3" fmla="*/ 0 w 3054918"/>
                <a:gd name="connsiteY3" fmla="*/ 872298 h 1223329"/>
                <a:gd name="connsiteX4" fmla="*/ 2370358 w 3054918"/>
                <a:gd name="connsiteY4" fmla="*/ 0 h 1223329"/>
                <a:gd name="connsiteX0" fmla="*/ 2370358 w 3054918"/>
                <a:gd name="connsiteY0" fmla="*/ 3237 h 1226566"/>
                <a:gd name="connsiteX1" fmla="*/ 3054918 w 3054918"/>
                <a:gd name="connsiteY1" fmla="*/ 479806 h 1226566"/>
                <a:gd name="connsiteX2" fmla="*/ 644323 w 3054918"/>
                <a:gd name="connsiteY2" fmla="*/ 1226566 h 1226566"/>
                <a:gd name="connsiteX3" fmla="*/ 0 w 3054918"/>
                <a:gd name="connsiteY3" fmla="*/ 875535 h 1226566"/>
                <a:gd name="connsiteX4" fmla="*/ 1590490 w 3054918"/>
                <a:gd name="connsiteY4" fmla="*/ 406940 h 1226566"/>
                <a:gd name="connsiteX5" fmla="*/ 2370358 w 3054918"/>
                <a:gd name="connsiteY5" fmla="*/ 3237 h 1226566"/>
                <a:gd name="connsiteX0" fmla="*/ 2370358 w 3054918"/>
                <a:gd name="connsiteY0" fmla="*/ 3237 h 1226566"/>
                <a:gd name="connsiteX1" fmla="*/ 3054918 w 3054918"/>
                <a:gd name="connsiteY1" fmla="*/ 479806 h 1226566"/>
                <a:gd name="connsiteX2" fmla="*/ 644323 w 3054918"/>
                <a:gd name="connsiteY2" fmla="*/ 1226566 h 1226566"/>
                <a:gd name="connsiteX3" fmla="*/ 0 w 3054918"/>
                <a:gd name="connsiteY3" fmla="*/ 875535 h 1226566"/>
                <a:gd name="connsiteX4" fmla="*/ 1590490 w 3054918"/>
                <a:gd name="connsiteY4" fmla="*/ 406940 h 1226566"/>
                <a:gd name="connsiteX5" fmla="*/ 2370358 w 3054918"/>
                <a:gd name="connsiteY5" fmla="*/ 3237 h 122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4918" h="1226566">
                  <a:moveTo>
                    <a:pt x="2370358" y="3237"/>
                  </a:moveTo>
                  <a:cubicBezTo>
                    <a:pt x="2990571" y="26196"/>
                    <a:pt x="2964387" y="228041"/>
                    <a:pt x="3054918" y="479806"/>
                  </a:cubicBezTo>
                  <a:cubicBezTo>
                    <a:pt x="2719638" y="728726"/>
                    <a:pt x="1276783" y="977646"/>
                    <a:pt x="644323" y="1226566"/>
                  </a:cubicBezTo>
                  <a:cubicBezTo>
                    <a:pt x="81361" y="1068517"/>
                    <a:pt x="148739" y="1054101"/>
                    <a:pt x="0" y="875535"/>
                  </a:cubicBezTo>
                  <a:cubicBezTo>
                    <a:pt x="138366" y="713699"/>
                    <a:pt x="1195430" y="569145"/>
                    <a:pt x="1590490" y="406940"/>
                  </a:cubicBezTo>
                  <a:cubicBezTo>
                    <a:pt x="1985550" y="261557"/>
                    <a:pt x="2106958" y="-34139"/>
                    <a:pt x="2370358" y="3237"/>
                  </a:cubicBezTo>
                  <a:close/>
                </a:path>
              </a:pathLst>
            </a:custGeom>
            <a:solidFill>
              <a:srgbClr val="FFA9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C37363-ED05-D3E8-30FF-E80F6A2B03CD}"/>
                </a:ext>
              </a:extLst>
            </p:cNvPr>
            <p:cNvSpPr/>
            <p:nvPr/>
          </p:nvSpPr>
          <p:spPr>
            <a:xfrm>
              <a:off x="5486400" y="1927240"/>
              <a:ext cx="790575" cy="276225"/>
            </a:xfrm>
            <a:custGeom>
              <a:avLst/>
              <a:gdLst>
                <a:gd name="connsiteX0" fmla="*/ 0 w 790575"/>
                <a:gd name="connsiteY0" fmla="*/ 276225 h 276225"/>
                <a:gd name="connsiteX1" fmla="*/ 200025 w 790575"/>
                <a:gd name="connsiteY1" fmla="*/ 142875 h 276225"/>
                <a:gd name="connsiteX2" fmla="*/ 600075 w 790575"/>
                <a:gd name="connsiteY2" fmla="*/ 142875 h 276225"/>
                <a:gd name="connsiteX3" fmla="*/ 790575 w 790575"/>
                <a:gd name="connsiteY3" fmla="*/ 0 h 276225"/>
                <a:gd name="connsiteX4" fmla="*/ 790575 w 790575"/>
                <a:gd name="connsiteY4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0575" h="276225">
                  <a:moveTo>
                    <a:pt x="0" y="276225"/>
                  </a:moveTo>
                  <a:cubicBezTo>
                    <a:pt x="50006" y="220662"/>
                    <a:pt x="100013" y="165100"/>
                    <a:pt x="200025" y="142875"/>
                  </a:cubicBezTo>
                  <a:cubicBezTo>
                    <a:pt x="300037" y="120650"/>
                    <a:pt x="501650" y="166687"/>
                    <a:pt x="600075" y="142875"/>
                  </a:cubicBezTo>
                  <a:cubicBezTo>
                    <a:pt x="698500" y="119062"/>
                    <a:pt x="790575" y="0"/>
                    <a:pt x="790575" y="0"/>
                  </a:cubicBezTo>
                  <a:lnTo>
                    <a:pt x="790575" y="0"/>
                  </a:lnTo>
                </a:path>
              </a:pathLst>
            </a:custGeom>
            <a:solidFill>
              <a:srgbClr val="FFA9CC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4B49BA5-E24A-6200-1618-3B089649FDF8}"/>
                </a:ext>
              </a:extLst>
            </p:cNvPr>
            <p:cNvGrpSpPr/>
            <p:nvPr/>
          </p:nvGrpSpPr>
          <p:grpSpPr>
            <a:xfrm>
              <a:off x="5747024" y="3931525"/>
              <a:ext cx="2102197" cy="1319911"/>
              <a:chOff x="5997575" y="4094105"/>
              <a:chExt cx="2102197" cy="1319911"/>
            </a:xfrm>
          </p:grpSpPr>
          <p:sp>
            <p:nvSpPr>
              <p:cNvPr id="27" name="Rectangle 7">
                <a:extLst>
                  <a:ext uri="{FF2B5EF4-FFF2-40B4-BE49-F238E27FC236}">
                    <a16:creationId xmlns:a16="http://schemas.microsoft.com/office/drawing/2014/main" id="{1A2973F0-79F0-AF39-CF05-0B7F675FB20F}"/>
                  </a:ext>
                </a:extLst>
              </p:cNvPr>
              <p:cNvSpPr/>
              <p:nvPr/>
            </p:nvSpPr>
            <p:spPr>
              <a:xfrm>
                <a:off x="5997575" y="4094105"/>
                <a:ext cx="1801502" cy="1319911"/>
              </a:xfrm>
              <a:custGeom>
                <a:avLst/>
                <a:gdLst>
                  <a:gd name="connsiteX0" fmla="*/ 0 w 781050"/>
                  <a:gd name="connsiteY0" fmla="*/ 0 h 495300"/>
                  <a:gd name="connsiteX1" fmla="*/ 781050 w 781050"/>
                  <a:gd name="connsiteY1" fmla="*/ 0 h 495300"/>
                  <a:gd name="connsiteX2" fmla="*/ 781050 w 781050"/>
                  <a:gd name="connsiteY2" fmla="*/ 495300 h 495300"/>
                  <a:gd name="connsiteX3" fmla="*/ 0 w 781050"/>
                  <a:gd name="connsiteY3" fmla="*/ 495300 h 495300"/>
                  <a:gd name="connsiteX4" fmla="*/ 0 w 781050"/>
                  <a:gd name="connsiteY4" fmla="*/ 0 h 495300"/>
                  <a:gd name="connsiteX0" fmla="*/ 371475 w 1152525"/>
                  <a:gd name="connsiteY0" fmla="*/ 0 h 495300"/>
                  <a:gd name="connsiteX1" fmla="*/ 1152525 w 1152525"/>
                  <a:gd name="connsiteY1" fmla="*/ 0 h 495300"/>
                  <a:gd name="connsiteX2" fmla="*/ 1152525 w 1152525"/>
                  <a:gd name="connsiteY2" fmla="*/ 495300 h 495300"/>
                  <a:gd name="connsiteX3" fmla="*/ 0 w 1152525"/>
                  <a:gd name="connsiteY3" fmla="*/ 161925 h 495300"/>
                  <a:gd name="connsiteX4" fmla="*/ 371475 w 1152525"/>
                  <a:gd name="connsiteY4" fmla="*/ 0 h 495300"/>
                  <a:gd name="connsiteX0" fmla="*/ 371475 w 1152525"/>
                  <a:gd name="connsiteY0" fmla="*/ 0 h 590550"/>
                  <a:gd name="connsiteX1" fmla="*/ 1152525 w 1152525"/>
                  <a:gd name="connsiteY1" fmla="*/ 0 h 590550"/>
                  <a:gd name="connsiteX2" fmla="*/ 590550 w 1152525"/>
                  <a:gd name="connsiteY2" fmla="*/ 590550 h 590550"/>
                  <a:gd name="connsiteX3" fmla="*/ 0 w 1152525"/>
                  <a:gd name="connsiteY3" fmla="*/ 161925 h 590550"/>
                  <a:gd name="connsiteX4" fmla="*/ 371475 w 1152525"/>
                  <a:gd name="connsiteY4" fmla="*/ 0 h 590550"/>
                  <a:gd name="connsiteX0" fmla="*/ 371475 w 1533525"/>
                  <a:gd name="connsiteY0" fmla="*/ 114300 h 704850"/>
                  <a:gd name="connsiteX1" fmla="*/ 1533525 w 1533525"/>
                  <a:gd name="connsiteY1" fmla="*/ 0 h 704850"/>
                  <a:gd name="connsiteX2" fmla="*/ 590550 w 1533525"/>
                  <a:gd name="connsiteY2" fmla="*/ 704850 h 704850"/>
                  <a:gd name="connsiteX3" fmla="*/ 0 w 1533525"/>
                  <a:gd name="connsiteY3" fmla="*/ 276225 h 704850"/>
                  <a:gd name="connsiteX4" fmla="*/ 371475 w 1533525"/>
                  <a:gd name="connsiteY4" fmla="*/ 114300 h 704850"/>
                  <a:gd name="connsiteX0" fmla="*/ 1352550 w 1533525"/>
                  <a:gd name="connsiteY0" fmla="*/ 0 h 923925"/>
                  <a:gd name="connsiteX1" fmla="*/ 1533525 w 1533525"/>
                  <a:gd name="connsiteY1" fmla="*/ 219075 h 923925"/>
                  <a:gd name="connsiteX2" fmla="*/ 590550 w 1533525"/>
                  <a:gd name="connsiteY2" fmla="*/ 923925 h 923925"/>
                  <a:gd name="connsiteX3" fmla="*/ 0 w 1533525"/>
                  <a:gd name="connsiteY3" fmla="*/ 495300 h 923925"/>
                  <a:gd name="connsiteX4" fmla="*/ 1352550 w 1533525"/>
                  <a:gd name="connsiteY4" fmla="*/ 0 h 923925"/>
                  <a:gd name="connsiteX0" fmla="*/ 1352550 w 1533525"/>
                  <a:gd name="connsiteY0" fmla="*/ 109497 h 1033422"/>
                  <a:gd name="connsiteX1" fmla="*/ 1533525 w 1533525"/>
                  <a:gd name="connsiteY1" fmla="*/ 328572 h 1033422"/>
                  <a:gd name="connsiteX2" fmla="*/ 590550 w 1533525"/>
                  <a:gd name="connsiteY2" fmla="*/ 1033422 h 1033422"/>
                  <a:gd name="connsiteX3" fmla="*/ 0 w 1533525"/>
                  <a:gd name="connsiteY3" fmla="*/ 604797 h 1033422"/>
                  <a:gd name="connsiteX4" fmla="*/ 1352550 w 1533525"/>
                  <a:gd name="connsiteY4" fmla="*/ 109497 h 1033422"/>
                  <a:gd name="connsiteX0" fmla="*/ 1352550 w 1533525"/>
                  <a:gd name="connsiteY0" fmla="*/ 162757 h 1086682"/>
                  <a:gd name="connsiteX1" fmla="*/ 1533525 w 1533525"/>
                  <a:gd name="connsiteY1" fmla="*/ 381832 h 1086682"/>
                  <a:gd name="connsiteX2" fmla="*/ 590550 w 1533525"/>
                  <a:gd name="connsiteY2" fmla="*/ 1086682 h 1086682"/>
                  <a:gd name="connsiteX3" fmla="*/ 0 w 1533525"/>
                  <a:gd name="connsiteY3" fmla="*/ 658057 h 1086682"/>
                  <a:gd name="connsiteX4" fmla="*/ 1352550 w 1533525"/>
                  <a:gd name="connsiteY4" fmla="*/ 162757 h 1086682"/>
                  <a:gd name="connsiteX0" fmla="*/ 1352550 w 1533525"/>
                  <a:gd name="connsiteY0" fmla="*/ 167454 h 1091379"/>
                  <a:gd name="connsiteX1" fmla="*/ 1533525 w 1533525"/>
                  <a:gd name="connsiteY1" fmla="*/ 386529 h 1091379"/>
                  <a:gd name="connsiteX2" fmla="*/ 590550 w 1533525"/>
                  <a:gd name="connsiteY2" fmla="*/ 1091379 h 1091379"/>
                  <a:gd name="connsiteX3" fmla="*/ 0 w 1533525"/>
                  <a:gd name="connsiteY3" fmla="*/ 662754 h 1091379"/>
                  <a:gd name="connsiteX4" fmla="*/ 1352550 w 1533525"/>
                  <a:gd name="connsiteY4" fmla="*/ 167454 h 1091379"/>
                  <a:gd name="connsiteX0" fmla="*/ 1352550 w 1533936"/>
                  <a:gd name="connsiteY0" fmla="*/ 167454 h 1091379"/>
                  <a:gd name="connsiteX1" fmla="*/ 1533525 w 1533936"/>
                  <a:gd name="connsiteY1" fmla="*/ 386529 h 1091379"/>
                  <a:gd name="connsiteX2" fmla="*/ 590550 w 1533936"/>
                  <a:gd name="connsiteY2" fmla="*/ 1091379 h 1091379"/>
                  <a:gd name="connsiteX3" fmla="*/ 0 w 1533936"/>
                  <a:gd name="connsiteY3" fmla="*/ 662754 h 1091379"/>
                  <a:gd name="connsiteX4" fmla="*/ 1352550 w 1533936"/>
                  <a:gd name="connsiteY4" fmla="*/ 167454 h 1091379"/>
                  <a:gd name="connsiteX0" fmla="*/ 1352550 w 1533948"/>
                  <a:gd name="connsiteY0" fmla="*/ 167454 h 1119954"/>
                  <a:gd name="connsiteX1" fmla="*/ 1533525 w 1533948"/>
                  <a:gd name="connsiteY1" fmla="*/ 386529 h 1119954"/>
                  <a:gd name="connsiteX2" fmla="*/ 609600 w 1533948"/>
                  <a:gd name="connsiteY2" fmla="*/ 1119954 h 1119954"/>
                  <a:gd name="connsiteX3" fmla="*/ 0 w 1533948"/>
                  <a:gd name="connsiteY3" fmla="*/ 662754 h 1119954"/>
                  <a:gd name="connsiteX4" fmla="*/ 1352550 w 1533948"/>
                  <a:gd name="connsiteY4" fmla="*/ 167454 h 1119954"/>
                  <a:gd name="connsiteX0" fmla="*/ 1352550 w 1533967"/>
                  <a:gd name="connsiteY0" fmla="*/ 167454 h 1119954"/>
                  <a:gd name="connsiteX1" fmla="*/ 1533525 w 1533967"/>
                  <a:gd name="connsiteY1" fmla="*/ 386529 h 1119954"/>
                  <a:gd name="connsiteX2" fmla="*/ 609600 w 1533967"/>
                  <a:gd name="connsiteY2" fmla="*/ 1119954 h 1119954"/>
                  <a:gd name="connsiteX3" fmla="*/ 0 w 1533967"/>
                  <a:gd name="connsiteY3" fmla="*/ 662754 h 1119954"/>
                  <a:gd name="connsiteX4" fmla="*/ 1352550 w 1533967"/>
                  <a:gd name="connsiteY4" fmla="*/ 167454 h 1119954"/>
                  <a:gd name="connsiteX0" fmla="*/ 1410535 w 1591952"/>
                  <a:gd name="connsiteY0" fmla="*/ 167454 h 1271984"/>
                  <a:gd name="connsiteX1" fmla="*/ 1591510 w 1591952"/>
                  <a:gd name="connsiteY1" fmla="*/ 386529 h 1271984"/>
                  <a:gd name="connsiteX2" fmla="*/ 667585 w 1591952"/>
                  <a:gd name="connsiteY2" fmla="*/ 1119954 h 1271984"/>
                  <a:gd name="connsiteX3" fmla="*/ 57985 w 1591952"/>
                  <a:gd name="connsiteY3" fmla="*/ 662754 h 1271984"/>
                  <a:gd name="connsiteX4" fmla="*/ 1410535 w 1591952"/>
                  <a:gd name="connsiteY4" fmla="*/ 167454 h 1271984"/>
                  <a:gd name="connsiteX0" fmla="*/ 1586490 w 1767907"/>
                  <a:gd name="connsiteY0" fmla="*/ 167454 h 1295345"/>
                  <a:gd name="connsiteX1" fmla="*/ 1767465 w 1767907"/>
                  <a:gd name="connsiteY1" fmla="*/ 386529 h 1295345"/>
                  <a:gd name="connsiteX2" fmla="*/ 843540 w 1767907"/>
                  <a:gd name="connsiteY2" fmla="*/ 1119954 h 1295345"/>
                  <a:gd name="connsiteX3" fmla="*/ 233940 w 1767907"/>
                  <a:gd name="connsiteY3" fmla="*/ 662754 h 1295345"/>
                  <a:gd name="connsiteX4" fmla="*/ 1586490 w 1767907"/>
                  <a:gd name="connsiteY4" fmla="*/ 167454 h 1295345"/>
                  <a:gd name="connsiteX0" fmla="*/ 1568155 w 1749572"/>
                  <a:gd name="connsiteY0" fmla="*/ 167454 h 1319911"/>
                  <a:gd name="connsiteX1" fmla="*/ 1749130 w 1749572"/>
                  <a:gd name="connsiteY1" fmla="*/ 386529 h 1319911"/>
                  <a:gd name="connsiteX2" fmla="*/ 825205 w 1749572"/>
                  <a:gd name="connsiteY2" fmla="*/ 1119954 h 1319911"/>
                  <a:gd name="connsiteX3" fmla="*/ 215605 w 1749572"/>
                  <a:gd name="connsiteY3" fmla="*/ 662754 h 1319911"/>
                  <a:gd name="connsiteX4" fmla="*/ 1568155 w 1749572"/>
                  <a:gd name="connsiteY4" fmla="*/ 167454 h 1319911"/>
                  <a:gd name="connsiteX0" fmla="*/ 1624705 w 1806122"/>
                  <a:gd name="connsiteY0" fmla="*/ 167454 h 1319911"/>
                  <a:gd name="connsiteX1" fmla="*/ 1805680 w 1806122"/>
                  <a:gd name="connsiteY1" fmla="*/ 386529 h 1319911"/>
                  <a:gd name="connsiteX2" fmla="*/ 881755 w 1806122"/>
                  <a:gd name="connsiteY2" fmla="*/ 1119954 h 1319911"/>
                  <a:gd name="connsiteX3" fmla="*/ 272155 w 1806122"/>
                  <a:gd name="connsiteY3" fmla="*/ 662754 h 1319911"/>
                  <a:gd name="connsiteX4" fmla="*/ 1624705 w 1806122"/>
                  <a:gd name="connsiteY4" fmla="*/ 167454 h 1319911"/>
                  <a:gd name="connsiteX0" fmla="*/ 1624705 w 1791846"/>
                  <a:gd name="connsiteY0" fmla="*/ 167454 h 1319911"/>
                  <a:gd name="connsiteX1" fmla="*/ 1791393 w 1791846"/>
                  <a:gd name="connsiteY1" fmla="*/ 381767 h 1319911"/>
                  <a:gd name="connsiteX2" fmla="*/ 881755 w 1791846"/>
                  <a:gd name="connsiteY2" fmla="*/ 1119954 h 1319911"/>
                  <a:gd name="connsiteX3" fmla="*/ 272155 w 1791846"/>
                  <a:gd name="connsiteY3" fmla="*/ 662754 h 1319911"/>
                  <a:gd name="connsiteX4" fmla="*/ 1624705 w 1791846"/>
                  <a:gd name="connsiteY4" fmla="*/ 167454 h 1319911"/>
                  <a:gd name="connsiteX0" fmla="*/ 1624705 w 1801502"/>
                  <a:gd name="connsiteY0" fmla="*/ 167454 h 1319911"/>
                  <a:gd name="connsiteX1" fmla="*/ 1791393 w 1801502"/>
                  <a:gd name="connsiteY1" fmla="*/ 381767 h 1319911"/>
                  <a:gd name="connsiteX2" fmla="*/ 881755 w 1801502"/>
                  <a:gd name="connsiteY2" fmla="*/ 1119954 h 1319911"/>
                  <a:gd name="connsiteX3" fmla="*/ 272155 w 1801502"/>
                  <a:gd name="connsiteY3" fmla="*/ 662754 h 1319911"/>
                  <a:gd name="connsiteX4" fmla="*/ 1624705 w 1801502"/>
                  <a:gd name="connsiteY4" fmla="*/ 167454 h 1319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1502" h="1319911">
                    <a:moveTo>
                      <a:pt x="1624705" y="167454"/>
                    </a:moveTo>
                    <a:lnTo>
                      <a:pt x="1791393" y="381767"/>
                    </a:lnTo>
                    <a:cubicBezTo>
                      <a:pt x="1891405" y="1269179"/>
                      <a:pt x="1224655" y="1065979"/>
                      <a:pt x="881755" y="1119954"/>
                    </a:cubicBezTo>
                    <a:cubicBezTo>
                      <a:pt x="-226320" y="1653354"/>
                      <a:pt x="-115195" y="986604"/>
                      <a:pt x="272155" y="662754"/>
                    </a:cubicBezTo>
                    <a:cubicBezTo>
                      <a:pt x="627755" y="459554"/>
                      <a:pt x="516630" y="-343721"/>
                      <a:pt x="1624705" y="167454"/>
                    </a:cubicBezTo>
                    <a:close/>
                  </a:path>
                </a:pathLst>
              </a:cu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Rectangle 7">
                <a:extLst>
                  <a:ext uri="{FF2B5EF4-FFF2-40B4-BE49-F238E27FC236}">
                    <a16:creationId xmlns:a16="http://schemas.microsoft.com/office/drawing/2014/main" id="{28D7383D-F7D7-232D-BC32-3E20704B3240}"/>
                  </a:ext>
                </a:extLst>
              </p:cNvPr>
              <p:cNvSpPr/>
              <p:nvPr/>
            </p:nvSpPr>
            <p:spPr>
              <a:xfrm>
                <a:off x="7045720" y="4094105"/>
                <a:ext cx="1054052" cy="856836"/>
              </a:xfrm>
              <a:custGeom>
                <a:avLst/>
                <a:gdLst>
                  <a:gd name="connsiteX0" fmla="*/ 0 w 781050"/>
                  <a:gd name="connsiteY0" fmla="*/ 0 h 495300"/>
                  <a:gd name="connsiteX1" fmla="*/ 781050 w 781050"/>
                  <a:gd name="connsiteY1" fmla="*/ 0 h 495300"/>
                  <a:gd name="connsiteX2" fmla="*/ 781050 w 781050"/>
                  <a:gd name="connsiteY2" fmla="*/ 495300 h 495300"/>
                  <a:gd name="connsiteX3" fmla="*/ 0 w 781050"/>
                  <a:gd name="connsiteY3" fmla="*/ 495300 h 495300"/>
                  <a:gd name="connsiteX4" fmla="*/ 0 w 781050"/>
                  <a:gd name="connsiteY4" fmla="*/ 0 h 495300"/>
                  <a:gd name="connsiteX0" fmla="*/ 371475 w 1152525"/>
                  <a:gd name="connsiteY0" fmla="*/ 0 h 495300"/>
                  <a:gd name="connsiteX1" fmla="*/ 1152525 w 1152525"/>
                  <a:gd name="connsiteY1" fmla="*/ 0 h 495300"/>
                  <a:gd name="connsiteX2" fmla="*/ 1152525 w 1152525"/>
                  <a:gd name="connsiteY2" fmla="*/ 495300 h 495300"/>
                  <a:gd name="connsiteX3" fmla="*/ 0 w 1152525"/>
                  <a:gd name="connsiteY3" fmla="*/ 161925 h 495300"/>
                  <a:gd name="connsiteX4" fmla="*/ 371475 w 1152525"/>
                  <a:gd name="connsiteY4" fmla="*/ 0 h 495300"/>
                  <a:gd name="connsiteX0" fmla="*/ 371475 w 1152525"/>
                  <a:gd name="connsiteY0" fmla="*/ 0 h 590550"/>
                  <a:gd name="connsiteX1" fmla="*/ 1152525 w 1152525"/>
                  <a:gd name="connsiteY1" fmla="*/ 0 h 590550"/>
                  <a:gd name="connsiteX2" fmla="*/ 590550 w 1152525"/>
                  <a:gd name="connsiteY2" fmla="*/ 590550 h 590550"/>
                  <a:gd name="connsiteX3" fmla="*/ 0 w 1152525"/>
                  <a:gd name="connsiteY3" fmla="*/ 161925 h 590550"/>
                  <a:gd name="connsiteX4" fmla="*/ 371475 w 1152525"/>
                  <a:gd name="connsiteY4" fmla="*/ 0 h 590550"/>
                  <a:gd name="connsiteX0" fmla="*/ 371475 w 1533525"/>
                  <a:gd name="connsiteY0" fmla="*/ 114300 h 704850"/>
                  <a:gd name="connsiteX1" fmla="*/ 1533525 w 1533525"/>
                  <a:gd name="connsiteY1" fmla="*/ 0 h 704850"/>
                  <a:gd name="connsiteX2" fmla="*/ 590550 w 1533525"/>
                  <a:gd name="connsiteY2" fmla="*/ 704850 h 704850"/>
                  <a:gd name="connsiteX3" fmla="*/ 0 w 1533525"/>
                  <a:gd name="connsiteY3" fmla="*/ 276225 h 704850"/>
                  <a:gd name="connsiteX4" fmla="*/ 371475 w 1533525"/>
                  <a:gd name="connsiteY4" fmla="*/ 114300 h 704850"/>
                  <a:gd name="connsiteX0" fmla="*/ 1352550 w 1533525"/>
                  <a:gd name="connsiteY0" fmla="*/ 0 h 923925"/>
                  <a:gd name="connsiteX1" fmla="*/ 1533525 w 1533525"/>
                  <a:gd name="connsiteY1" fmla="*/ 219075 h 923925"/>
                  <a:gd name="connsiteX2" fmla="*/ 590550 w 1533525"/>
                  <a:gd name="connsiteY2" fmla="*/ 923925 h 923925"/>
                  <a:gd name="connsiteX3" fmla="*/ 0 w 1533525"/>
                  <a:gd name="connsiteY3" fmla="*/ 495300 h 923925"/>
                  <a:gd name="connsiteX4" fmla="*/ 1352550 w 1533525"/>
                  <a:gd name="connsiteY4" fmla="*/ 0 h 923925"/>
                  <a:gd name="connsiteX0" fmla="*/ 1352550 w 1533525"/>
                  <a:gd name="connsiteY0" fmla="*/ 109497 h 1033422"/>
                  <a:gd name="connsiteX1" fmla="*/ 1533525 w 1533525"/>
                  <a:gd name="connsiteY1" fmla="*/ 328572 h 1033422"/>
                  <a:gd name="connsiteX2" fmla="*/ 590550 w 1533525"/>
                  <a:gd name="connsiteY2" fmla="*/ 1033422 h 1033422"/>
                  <a:gd name="connsiteX3" fmla="*/ 0 w 1533525"/>
                  <a:gd name="connsiteY3" fmla="*/ 604797 h 1033422"/>
                  <a:gd name="connsiteX4" fmla="*/ 1352550 w 1533525"/>
                  <a:gd name="connsiteY4" fmla="*/ 109497 h 1033422"/>
                  <a:gd name="connsiteX0" fmla="*/ 1352550 w 1533525"/>
                  <a:gd name="connsiteY0" fmla="*/ 162757 h 1086682"/>
                  <a:gd name="connsiteX1" fmla="*/ 1533525 w 1533525"/>
                  <a:gd name="connsiteY1" fmla="*/ 381832 h 1086682"/>
                  <a:gd name="connsiteX2" fmla="*/ 590550 w 1533525"/>
                  <a:gd name="connsiteY2" fmla="*/ 1086682 h 1086682"/>
                  <a:gd name="connsiteX3" fmla="*/ 0 w 1533525"/>
                  <a:gd name="connsiteY3" fmla="*/ 658057 h 1086682"/>
                  <a:gd name="connsiteX4" fmla="*/ 1352550 w 1533525"/>
                  <a:gd name="connsiteY4" fmla="*/ 162757 h 1086682"/>
                  <a:gd name="connsiteX0" fmla="*/ 1352550 w 1533525"/>
                  <a:gd name="connsiteY0" fmla="*/ 167454 h 1091379"/>
                  <a:gd name="connsiteX1" fmla="*/ 1533525 w 1533525"/>
                  <a:gd name="connsiteY1" fmla="*/ 386529 h 1091379"/>
                  <a:gd name="connsiteX2" fmla="*/ 590550 w 1533525"/>
                  <a:gd name="connsiteY2" fmla="*/ 1091379 h 1091379"/>
                  <a:gd name="connsiteX3" fmla="*/ 0 w 1533525"/>
                  <a:gd name="connsiteY3" fmla="*/ 662754 h 1091379"/>
                  <a:gd name="connsiteX4" fmla="*/ 1352550 w 1533525"/>
                  <a:gd name="connsiteY4" fmla="*/ 167454 h 1091379"/>
                  <a:gd name="connsiteX0" fmla="*/ 1352550 w 1533936"/>
                  <a:gd name="connsiteY0" fmla="*/ 167454 h 1091379"/>
                  <a:gd name="connsiteX1" fmla="*/ 1533525 w 1533936"/>
                  <a:gd name="connsiteY1" fmla="*/ 386529 h 1091379"/>
                  <a:gd name="connsiteX2" fmla="*/ 590550 w 1533936"/>
                  <a:gd name="connsiteY2" fmla="*/ 1091379 h 1091379"/>
                  <a:gd name="connsiteX3" fmla="*/ 0 w 1533936"/>
                  <a:gd name="connsiteY3" fmla="*/ 662754 h 1091379"/>
                  <a:gd name="connsiteX4" fmla="*/ 1352550 w 1533936"/>
                  <a:gd name="connsiteY4" fmla="*/ 167454 h 1091379"/>
                  <a:gd name="connsiteX0" fmla="*/ 1352550 w 1533948"/>
                  <a:gd name="connsiteY0" fmla="*/ 167454 h 1119954"/>
                  <a:gd name="connsiteX1" fmla="*/ 1533525 w 1533948"/>
                  <a:gd name="connsiteY1" fmla="*/ 386529 h 1119954"/>
                  <a:gd name="connsiteX2" fmla="*/ 609600 w 1533948"/>
                  <a:gd name="connsiteY2" fmla="*/ 1119954 h 1119954"/>
                  <a:gd name="connsiteX3" fmla="*/ 0 w 1533948"/>
                  <a:gd name="connsiteY3" fmla="*/ 662754 h 1119954"/>
                  <a:gd name="connsiteX4" fmla="*/ 1352550 w 1533948"/>
                  <a:gd name="connsiteY4" fmla="*/ 167454 h 1119954"/>
                  <a:gd name="connsiteX0" fmla="*/ 1352550 w 1533967"/>
                  <a:gd name="connsiteY0" fmla="*/ 167454 h 1119954"/>
                  <a:gd name="connsiteX1" fmla="*/ 1533525 w 1533967"/>
                  <a:gd name="connsiteY1" fmla="*/ 386529 h 1119954"/>
                  <a:gd name="connsiteX2" fmla="*/ 609600 w 1533967"/>
                  <a:gd name="connsiteY2" fmla="*/ 1119954 h 1119954"/>
                  <a:gd name="connsiteX3" fmla="*/ 0 w 1533967"/>
                  <a:gd name="connsiteY3" fmla="*/ 662754 h 1119954"/>
                  <a:gd name="connsiteX4" fmla="*/ 1352550 w 1533967"/>
                  <a:gd name="connsiteY4" fmla="*/ 167454 h 1119954"/>
                  <a:gd name="connsiteX0" fmla="*/ 1410535 w 1591952"/>
                  <a:gd name="connsiteY0" fmla="*/ 167454 h 1271984"/>
                  <a:gd name="connsiteX1" fmla="*/ 1591510 w 1591952"/>
                  <a:gd name="connsiteY1" fmla="*/ 386529 h 1271984"/>
                  <a:gd name="connsiteX2" fmla="*/ 667585 w 1591952"/>
                  <a:gd name="connsiteY2" fmla="*/ 1119954 h 1271984"/>
                  <a:gd name="connsiteX3" fmla="*/ 57985 w 1591952"/>
                  <a:gd name="connsiteY3" fmla="*/ 662754 h 1271984"/>
                  <a:gd name="connsiteX4" fmla="*/ 1410535 w 1591952"/>
                  <a:gd name="connsiteY4" fmla="*/ 167454 h 1271984"/>
                  <a:gd name="connsiteX0" fmla="*/ 1586490 w 1767907"/>
                  <a:gd name="connsiteY0" fmla="*/ 167454 h 1295345"/>
                  <a:gd name="connsiteX1" fmla="*/ 1767465 w 1767907"/>
                  <a:gd name="connsiteY1" fmla="*/ 386529 h 1295345"/>
                  <a:gd name="connsiteX2" fmla="*/ 843540 w 1767907"/>
                  <a:gd name="connsiteY2" fmla="*/ 1119954 h 1295345"/>
                  <a:gd name="connsiteX3" fmla="*/ 233940 w 1767907"/>
                  <a:gd name="connsiteY3" fmla="*/ 662754 h 1295345"/>
                  <a:gd name="connsiteX4" fmla="*/ 1586490 w 1767907"/>
                  <a:gd name="connsiteY4" fmla="*/ 167454 h 1295345"/>
                  <a:gd name="connsiteX0" fmla="*/ 1568155 w 1749572"/>
                  <a:gd name="connsiteY0" fmla="*/ 167454 h 1319911"/>
                  <a:gd name="connsiteX1" fmla="*/ 1749130 w 1749572"/>
                  <a:gd name="connsiteY1" fmla="*/ 386529 h 1319911"/>
                  <a:gd name="connsiteX2" fmla="*/ 825205 w 1749572"/>
                  <a:gd name="connsiteY2" fmla="*/ 1119954 h 1319911"/>
                  <a:gd name="connsiteX3" fmla="*/ 215605 w 1749572"/>
                  <a:gd name="connsiteY3" fmla="*/ 662754 h 1319911"/>
                  <a:gd name="connsiteX4" fmla="*/ 1568155 w 1749572"/>
                  <a:gd name="connsiteY4" fmla="*/ 167454 h 1319911"/>
                  <a:gd name="connsiteX0" fmla="*/ 1624705 w 1806122"/>
                  <a:gd name="connsiteY0" fmla="*/ 167454 h 1319911"/>
                  <a:gd name="connsiteX1" fmla="*/ 1805680 w 1806122"/>
                  <a:gd name="connsiteY1" fmla="*/ 386529 h 1319911"/>
                  <a:gd name="connsiteX2" fmla="*/ 881755 w 1806122"/>
                  <a:gd name="connsiteY2" fmla="*/ 1119954 h 1319911"/>
                  <a:gd name="connsiteX3" fmla="*/ 272155 w 1806122"/>
                  <a:gd name="connsiteY3" fmla="*/ 662754 h 1319911"/>
                  <a:gd name="connsiteX4" fmla="*/ 1624705 w 1806122"/>
                  <a:gd name="connsiteY4" fmla="*/ 167454 h 1319911"/>
                  <a:gd name="connsiteX0" fmla="*/ 1398187 w 1579604"/>
                  <a:gd name="connsiteY0" fmla="*/ 167454 h 1262830"/>
                  <a:gd name="connsiteX1" fmla="*/ 1579162 w 1579604"/>
                  <a:gd name="connsiteY1" fmla="*/ 386529 h 1262830"/>
                  <a:gd name="connsiteX2" fmla="*/ 655237 w 1579604"/>
                  <a:gd name="connsiteY2" fmla="*/ 1119954 h 1262830"/>
                  <a:gd name="connsiteX3" fmla="*/ 45637 w 1579604"/>
                  <a:gd name="connsiteY3" fmla="*/ 662754 h 1262830"/>
                  <a:gd name="connsiteX4" fmla="*/ 1398187 w 1579604"/>
                  <a:gd name="connsiteY4" fmla="*/ 167454 h 1262830"/>
                  <a:gd name="connsiteX0" fmla="*/ 1444557 w 1625974"/>
                  <a:gd name="connsiteY0" fmla="*/ 167454 h 1293057"/>
                  <a:gd name="connsiteX1" fmla="*/ 1625532 w 1625974"/>
                  <a:gd name="connsiteY1" fmla="*/ 386529 h 1293057"/>
                  <a:gd name="connsiteX2" fmla="*/ 701607 w 1625974"/>
                  <a:gd name="connsiteY2" fmla="*/ 1119954 h 1293057"/>
                  <a:gd name="connsiteX3" fmla="*/ 92007 w 1625974"/>
                  <a:gd name="connsiteY3" fmla="*/ 662754 h 1293057"/>
                  <a:gd name="connsiteX4" fmla="*/ 1444557 w 1625974"/>
                  <a:gd name="connsiteY4" fmla="*/ 167454 h 1293057"/>
                  <a:gd name="connsiteX0" fmla="*/ 1352550 w 1533967"/>
                  <a:gd name="connsiteY0" fmla="*/ 167454 h 1129519"/>
                  <a:gd name="connsiteX1" fmla="*/ 1533525 w 1533967"/>
                  <a:gd name="connsiteY1" fmla="*/ 386529 h 1129519"/>
                  <a:gd name="connsiteX2" fmla="*/ 609600 w 1533967"/>
                  <a:gd name="connsiteY2" fmla="*/ 1119954 h 1129519"/>
                  <a:gd name="connsiteX3" fmla="*/ 0 w 1533967"/>
                  <a:gd name="connsiteY3" fmla="*/ 662754 h 1129519"/>
                  <a:gd name="connsiteX4" fmla="*/ 1352550 w 1533967"/>
                  <a:gd name="connsiteY4" fmla="*/ 167454 h 1129519"/>
                  <a:gd name="connsiteX0" fmla="*/ 805363 w 986780"/>
                  <a:gd name="connsiteY0" fmla="*/ 289925 h 1246883"/>
                  <a:gd name="connsiteX1" fmla="*/ 986338 w 986780"/>
                  <a:gd name="connsiteY1" fmla="*/ 509000 h 1246883"/>
                  <a:gd name="connsiteX2" fmla="*/ 62413 w 986780"/>
                  <a:gd name="connsiteY2" fmla="*/ 1242425 h 1246883"/>
                  <a:gd name="connsiteX3" fmla="*/ 310063 w 986780"/>
                  <a:gd name="connsiteY3" fmla="*/ 261350 h 1246883"/>
                  <a:gd name="connsiteX4" fmla="*/ 805363 w 986780"/>
                  <a:gd name="connsiteY4" fmla="*/ 289925 h 1246883"/>
                  <a:gd name="connsiteX0" fmla="*/ 805363 w 986780"/>
                  <a:gd name="connsiteY0" fmla="*/ 182216 h 1139174"/>
                  <a:gd name="connsiteX1" fmla="*/ 986338 w 986780"/>
                  <a:gd name="connsiteY1" fmla="*/ 401291 h 1139174"/>
                  <a:gd name="connsiteX2" fmla="*/ 62413 w 986780"/>
                  <a:gd name="connsiteY2" fmla="*/ 1134716 h 1139174"/>
                  <a:gd name="connsiteX3" fmla="*/ 310063 w 986780"/>
                  <a:gd name="connsiteY3" fmla="*/ 153641 h 1139174"/>
                  <a:gd name="connsiteX4" fmla="*/ 805363 w 986780"/>
                  <a:gd name="connsiteY4" fmla="*/ 182216 h 1139174"/>
                  <a:gd name="connsiteX0" fmla="*/ 805363 w 986780"/>
                  <a:gd name="connsiteY0" fmla="*/ 175066 h 1132024"/>
                  <a:gd name="connsiteX1" fmla="*/ 986338 w 986780"/>
                  <a:gd name="connsiteY1" fmla="*/ 394141 h 1132024"/>
                  <a:gd name="connsiteX2" fmla="*/ 62413 w 986780"/>
                  <a:gd name="connsiteY2" fmla="*/ 1127566 h 1132024"/>
                  <a:gd name="connsiteX3" fmla="*/ 310063 w 986780"/>
                  <a:gd name="connsiteY3" fmla="*/ 146491 h 1132024"/>
                  <a:gd name="connsiteX4" fmla="*/ 805363 w 986780"/>
                  <a:gd name="connsiteY4" fmla="*/ 175066 h 1132024"/>
                  <a:gd name="connsiteX0" fmla="*/ 805363 w 986780"/>
                  <a:gd name="connsiteY0" fmla="*/ 142952 h 1099910"/>
                  <a:gd name="connsiteX1" fmla="*/ 986338 w 986780"/>
                  <a:gd name="connsiteY1" fmla="*/ 362027 h 1099910"/>
                  <a:gd name="connsiteX2" fmla="*/ 62413 w 986780"/>
                  <a:gd name="connsiteY2" fmla="*/ 1095452 h 1099910"/>
                  <a:gd name="connsiteX3" fmla="*/ 310063 w 986780"/>
                  <a:gd name="connsiteY3" fmla="*/ 114377 h 1099910"/>
                  <a:gd name="connsiteX4" fmla="*/ 805363 w 986780"/>
                  <a:gd name="connsiteY4" fmla="*/ 142952 h 1099910"/>
                  <a:gd name="connsiteX0" fmla="*/ 801379 w 982796"/>
                  <a:gd name="connsiteY0" fmla="*/ 144386 h 1101301"/>
                  <a:gd name="connsiteX1" fmla="*/ 982354 w 982796"/>
                  <a:gd name="connsiteY1" fmla="*/ 363461 h 1101301"/>
                  <a:gd name="connsiteX2" fmla="*/ 58429 w 982796"/>
                  <a:gd name="connsiteY2" fmla="*/ 1096886 h 1101301"/>
                  <a:gd name="connsiteX3" fmla="*/ 353704 w 982796"/>
                  <a:gd name="connsiteY3" fmla="*/ 106286 h 1101301"/>
                  <a:gd name="connsiteX4" fmla="*/ 801379 w 982796"/>
                  <a:gd name="connsiteY4" fmla="*/ 144386 h 1101301"/>
                  <a:gd name="connsiteX0" fmla="*/ 801379 w 982796"/>
                  <a:gd name="connsiteY0" fmla="*/ 213278 h 1170193"/>
                  <a:gd name="connsiteX1" fmla="*/ 982354 w 982796"/>
                  <a:gd name="connsiteY1" fmla="*/ 432353 h 1170193"/>
                  <a:gd name="connsiteX2" fmla="*/ 58429 w 982796"/>
                  <a:gd name="connsiteY2" fmla="*/ 1165778 h 1170193"/>
                  <a:gd name="connsiteX3" fmla="*/ 353704 w 982796"/>
                  <a:gd name="connsiteY3" fmla="*/ 175178 h 1170193"/>
                  <a:gd name="connsiteX4" fmla="*/ 801379 w 982796"/>
                  <a:gd name="connsiteY4" fmla="*/ 213278 h 1170193"/>
                  <a:gd name="connsiteX0" fmla="*/ 801379 w 982796"/>
                  <a:gd name="connsiteY0" fmla="*/ 205271 h 1162186"/>
                  <a:gd name="connsiteX1" fmla="*/ 982354 w 982796"/>
                  <a:gd name="connsiteY1" fmla="*/ 424346 h 1162186"/>
                  <a:gd name="connsiteX2" fmla="*/ 58429 w 982796"/>
                  <a:gd name="connsiteY2" fmla="*/ 1157771 h 1162186"/>
                  <a:gd name="connsiteX3" fmla="*/ 353704 w 982796"/>
                  <a:gd name="connsiteY3" fmla="*/ 167171 h 1162186"/>
                  <a:gd name="connsiteX4" fmla="*/ 801379 w 982796"/>
                  <a:gd name="connsiteY4" fmla="*/ 205271 h 1162186"/>
                  <a:gd name="connsiteX0" fmla="*/ 801379 w 982796"/>
                  <a:gd name="connsiteY0" fmla="*/ 140020 h 1096935"/>
                  <a:gd name="connsiteX1" fmla="*/ 982354 w 982796"/>
                  <a:gd name="connsiteY1" fmla="*/ 359095 h 1096935"/>
                  <a:gd name="connsiteX2" fmla="*/ 58429 w 982796"/>
                  <a:gd name="connsiteY2" fmla="*/ 1092520 h 1096935"/>
                  <a:gd name="connsiteX3" fmla="*/ 353704 w 982796"/>
                  <a:gd name="connsiteY3" fmla="*/ 101920 h 1096935"/>
                  <a:gd name="connsiteX4" fmla="*/ 801379 w 982796"/>
                  <a:gd name="connsiteY4" fmla="*/ 140020 h 1096935"/>
                  <a:gd name="connsiteX0" fmla="*/ 771458 w 952875"/>
                  <a:gd name="connsiteY0" fmla="*/ 140020 h 1092520"/>
                  <a:gd name="connsiteX1" fmla="*/ 952433 w 952875"/>
                  <a:gd name="connsiteY1" fmla="*/ 359095 h 1092520"/>
                  <a:gd name="connsiteX2" fmla="*/ 28508 w 952875"/>
                  <a:gd name="connsiteY2" fmla="*/ 1092520 h 1092520"/>
                  <a:gd name="connsiteX3" fmla="*/ 209482 w 952875"/>
                  <a:gd name="connsiteY3" fmla="*/ 246814 h 1092520"/>
                  <a:gd name="connsiteX4" fmla="*/ 323783 w 952875"/>
                  <a:gd name="connsiteY4" fmla="*/ 101920 h 1092520"/>
                  <a:gd name="connsiteX5" fmla="*/ 771458 w 952875"/>
                  <a:gd name="connsiteY5" fmla="*/ 140020 h 1092520"/>
                  <a:gd name="connsiteX0" fmla="*/ 764489 w 945906"/>
                  <a:gd name="connsiteY0" fmla="*/ 140020 h 1092521"/>
                  <a:gd name="connsiteX1" fmla="*/ 945464 w 945906"/>
                  <a:gd name="connsiteY1" fmla="*/ 359095 h 1092521"/>
                  <a:gd name="connsiteX2" fmla="*/ 21539 w 945906"/>
                  <a:gd name="connsiteY2" fmla="*/ 1092520 h 1092521"/>
                  <a:gd name="connsiteX3" fmla="*/ 416826 w 945906"/>
                  <a:gd name="connsiteY3" fmla="*/ 289676 h 1092521"/>
                  <a:gd name="connsiteX4" fmla="*/ 202513 w 945906"/>
                  <a:gd name="connsiteY4" fmla="*/ 246814 h 1092521"/>
                  <a:gd name="connsiteX5" fmla="*/ 316814 w 945906"/>
                  <a:gd name="connsiteY5" fmla="*/ 101920 h 1092521"/>
                  <a:gd name="connsiteX6" fmla="*/ 764489 w 945906"/>
                  <a:gd name="connsiteY6" fmla="*/ 140020 h 1092521"/>
                  <a:gd name="connsiteX0" fmla="*/ 774862 w 956279"/>
                  <a:gd name="connsiteY0" fmla="*/ 140020 h 1093455"/>
                  <a:gd name="connsiteX1" fmla="*/ 955837 w 956279"/>
                  <a:gd name="connsiteY1" fmla="*/ 359095 h 1093455"/>
                  <a:gd name="connsiteX2" fmla="*/ 31912 w 956279"/>
                  <a:gd name="connsiteY2" fmla="*/ 1092520 h 1093455"/>
                  <a:gd name="connsiteX3" fmla="*/ 179548 w 956279"/>
                  <a:gd name="connsiteY3" fmla="*/ 532564 h 1093455"/>
                  <a:gd name="connsiteX4" fmla="*/ 427199 w 956279"/>
                  <a:gd name="connsiteY4" fmla="*/ 289676 h 1093455"/>
                  <a:gd name="connsiteX5" fmla="*/ 212886 w 956279"/>
                  <a:gd name="connsiteY5" fmla="*/ 246814 h 1093455"/>
                  <a:gd name="connsiteX6" fmla="*/ 327187 w 956279"/>
                  <a:gd name="connsiteY6" fmla="*/ 101920 h 1093455"/>
                  <a:gd name="connsiteX7" fmla="*/ 774862 w 956279"/>
                  <a:gd name="connsiteY7" fmla="*/ 140020 h 1093455"/>
                  <a:gd name="connsiteX0" fmla="*/ 764232 w 945649"/>
                  <a:gd name="connsiteY0" fmla="*/ 140020 h 1094690"/>
                  <a:gd name="connsiteX1" fmla="*/ 945207 w 945649"/>
                  <a:gd name="connsiteY1" fmla="*/ 359095 h 1094690"/>
                  <a:gd name="connsiteX2" fmla="*/ 21282 w 945649"/>
                  <a:gd name="connsiteY2" fmla="*/ 1092520 h 1094690"/>
                  <a:gd name="connsiteX3" fmla="*/ 454669 w 945649"/>
                  <a:gd name="connsiteY3" fmla="*/ 513514 h 1094690"/>
                  <a:gd name="connsiteX4" fmla="*/ 168918 w 945649"/>
                  <a:gd name="connsiteY4" fmla="*/ 532564 h 1094690"/>
                  <a:gd name="connsiteX5" fmla="*/ 416569 w 945649"/>
                  <a:gd name="connsiteY5" fmla="*/ 289676 h 1094690"/>
                  <a:gd name="connsiteX6" fmla="*/ 202256 w 945649"/>
                  <a:gd name="connsiteY6" fmla="*/ 246814 h 1094690"/>
                  <a:gd name="connsiteX7" fmla="*/ 316557 w 945649"/>
                  <a:gd name="connsiteY7" fmla="*/ 101920 h 1094690"/>
                  <a:gd name="connsiteX8" fmla="*/ 764232 w 945649"/>
                  <a:gd name="connsiteY8" fmla="*/ 140020 h 1094690"/>
                  <a:gd name="connsiteX0" fmla="*/ 757545 w 938962"/>
                  <a:gd name="connsiteY0" fmla="*/ 140020 h 1097086"/>
                  <a:gd name="connsiteX1" fmla="*/ 938520 w 938962"/>
                  <a:gd name="connsiteY1" fmla="*/ 359095 h 1097086"/>
                  <a:gd name="connsiteX2" fmla="*/ 14595 w 938962"/>
                  <a:gd name="connsiteY2" fmla="*/ 1092520 h 1097086"/>
                  <a:gd name="connsiteX3" fmla="*/ 424169 w 938962"/>
                  <a:gd name="connsiteY3" fmla="*/ 665913 h 1097086"/>
                  <a:gd name="connsiteX4" fmla="*/ 447982 w 938962"/>
                  <a:gd name="connsiteY4" fmla="*/ 513514 h 1097086"/>
                  <a:gd name="connsiteX5" fmla="*/ 162231 w 938962"/>
                  <a:gd name="connsiteY5" fmla="*/ 532564 h 1097086"/>
                  <a:gd name="connsiteX6" fmla="*/ 409882 w 938962"/>
                  <a:gd name="connsiteY6" fmla="*/ 289676 h 1097086"/>
                  <a:gd name="connsiteX7" fmla="*/ 195569 w 938962"/>
                  <a:gd name="connsiteY7" fmla="*/ 246814 h 1097086"/>
                  <a:gd name="connsiteX8" fmla="*/ 309870 w 938962"/>
                  <a:gd name="connsiteY8" fmla="*/ 101920 h 1097086"/>
                  <a:gd name="connsiteX9" fmla="*/ 757545 w 938962"/>
                  <a:gd name="connsiteY9" fmla="*/ 140020 h 1097086"/>
                  <a:gd name="connsiteX0" fmla="*/ 755185 w 936602"/>
                  <a:gd name="connsiteY0" fmla="*/ 140020 h 1102589"/>
                  <a:gd name="connsiteX1" fmla="*/ 936160 w 936602"/>
                  <a:gd name="connsiteY1" fmla="*/ 359095 h 1102589"/>
                  <a:gd name="connsiteX2" fmla="*/ 12235 w 936602"/>
                  <a:gd name="connsiteY2" fmla="*/ 1092520 h 1102589"/>
                  <a:gd name="connsiteX3" fmla="*/ 621833 w 936602"/>
                  <a:gd name="connsiteY3" fmla="*/ 723063 h 1102589"/>
                  <a:gd name="connsiteX4" fmla="*/ 421809 w 936602"/>
                  <a:gd name="connsiteY4" fmla="*/ 665913 h 1102589"/>
                  <a:gd name="connsiteX5" fmla="*/ 445622 w 936602"/>
                  <a:gd name="connsiteY5" fmla="*/ 513514 h 1102589"/>
                  <a:gd name="connsiteX6" fmla="*/ 159871 w 936602"/>
                  <a:gd name="connsiteY6" fmla="*/ 532564 h 1102589"/>
                  <a:gd name="connsiteX7" fmla="*/ 407522 w 936602"/>
                  <a:gd name="connsiteY7" fmla="*/ 289676 h 1102589"/>
                  <a:gd name="connsiteX8" fmla="*/ 193209 w 936602"/>
                  <a:gd name="connsiteY8" fmla="*/ 246814 h 1102589"/>
                  <a:gd name="connsiteX9" fmla="*/ 307510 w 936602"/>
                  <a:gd name="connsiteY9" fmla="*/ 101920 h 1102589"/>
                  <a:gd name="connsiteX10" fmla="*/ 755185 w 936602"/>
                  <a:gd name="connsiteY10" fmla="*/ 140020 h 1102589"/>
                  <a:gd name="connsiteX0" fmla="*/ 600084 w 792781"/>
                  <a:gd name="connsiteY0" fmla="*/ 140020 h 909394"/>
                  <a:gd name="connsiteX1" fmla="*/ 781059 w 792781"/>
                  <a:gd name="connsiteY1" fmla="*/ 359095 h 909394"/>
                  <a:gd name="connsiteX2" fmla="*/ 495309 w 792781"/>
                  <a:gd name="connsiteY2" fmla="*/ 844870 h 909394"/>
                  <a:gd name="connsiteX3" fmla="*/ 466732 w 792781"/>
                  <a:gd name="connsiteY3" fmla="*/ 723063 h 909394"/>
                  <a:gd name="connsiteX4" fmla="*/ 266708 w 792781"/>
                  <a:gd name="connsiteY4" fmla="*/ 665913 h 909394"/>
                  <a:gd name="connsiteX5" fmla="*/ 290521 w 792781"/>
                  <a:gd name="connsiteY5" fmla="*/ 513514 h 909394"/>
                  <a:gd name="connsiteX6" fmla="*/ 4770 w 792781"/>
                  <a:gd name="connsiteY6" fmla="*/ 532564 h 909394"/>
                  <a:gd name="connsiteX7" fmla="*/ 252421 w 792781"/>
                  <a:gd name="connsiteY7" fmla="*/ 289676 h 909394"/>
                  <a:gd name="connsiteX8" fmla="*/ 38108 w 792781"/>
                  <a:gd name="connsiteY8" fmla="*/ 246814 h 909394"/>
                  <a:gd name="connsiteX9" fmla="*/ 152409 w 792781"/>
                  <a:gd name="connsiteY9" fmla="*/ 101920 h 909394"/>
                  <a:gd name="connsiteX10" fmla="*/ 600084 w 792781"/>
                  <a:gd name="connsiteY10" fmla="*/ 140020 h 909394"/>
                  <a:gd name="connsiteX0" fmla="*/ 600084 w 781984"/>
                  <a:gd name="connsiteY0" fmla="*/ 140020 h 891305"/>
                  <a:gd name="connsiteX1" fmla="*/ 781059 w 781984"/>
                  <a:gd name="connsiteY1" fmla="*/ 359095 h 891305"/>
                  <a:gd name="connsiteX2" fmla="*/ 495309 w 781984"/>
                  <a:gd name="connsiteY2" fmla="*/ 844870 h 891305"/>
                  <a:gd name="connsiteX3" fmla="*/ 466732 w 781984"/>
                  <a:gd name="connsiteY3" fmla="*/ 723063 h 891305"/>
                  <a:gd name="connsiteX4" fmla="*/ 266708 w 781984"/>
                  <a:gd name="connsiteY4" fmla="*/ 665913 h 891305"/>
                  <a:gd name="connsiteX5" fmla="*/ 290521 w 781984"/>
                  <a:gd name="connsiteY5" fmla="*/ 513514 h 891305"/>
                  <a:gd name="connsiteX6" fmla="*/ 4770 w 781984"/>
                  <a:gd name="connsiteY6" fmla="*/ 532564 h 891305"/>
                  <a:gd name="connsiteX7" fmla="*/ 252421 w 781984"/>
                  <a:gd name="connsiteY7" fmla="*/ 289676 h 891305"/>
                  <a:gd name="connsiteX8" fmla="*/ 38108 w 781984"/>
                  <a:gd name="connsiteY8" fmla="*/ 246814 h 891305"/>
                  <a:gd name="connsiteX9" fmla="*/ 152409 w 781984"/>
                  <a:gd name="connsiteY9" fmla="*/ 101920 h 891305"/>
                  <a:gd name="connsiteX10" fmla="*/ 600084 w 781984"/>
                  <a:gd name="connsiteY10" fmla="*/ 140020 h 891305"/>
                  <a:gd name="connsiteX0" fmla="*/ 600084 w 781059"/>
                  <a:gd name="connsiteY0" fmla="*/ 140020 h 868247"/>
                  <a:gd name="connsiteX1" fmla="*/ 781059 w 781059"/>
                  <a:gd name="connsiteY1" fmla="*/ 359095 h 868247"/>
                  <a:gd name="connsiteX2" fmla="*/ 495309 w 781059"/>
                  <a:gd name="connsiteY2" fmla="*/ 844870 h 868247"/>
                  <a:gd name="connsiteX3" fmla="*/ 466732 w 781059"/>
                  <a:gd name="connsiteY3" fmla="*/ 723063 h 868247"/>
                  <a:gd name="connsiteX4" fmla="*/ 266708 w 781059"/>
                  <a:gd name="connsiteY4" fmla="*/ 665913 h 868247"/>
                  <a:gd name="connsiteX5" fmla="*/ 290521 w 781059"/>
                  <a:gd name="connsiteY5" fmla="*/ 513514 h 868247"/>
                  <a:gd name="connsiteX6" fmla="*/ 4770 w 781059"/>
                  <a:gd name="connsiteY6" fmla="*/ 532564 h 868247"/>
                  <a:gd name="connsiteX7" fmla="*/ 252421 w 781059"/>
                  <a:gd name="connsiteY7" fmla="*/ 289676 h 868247"/>
                  <a:gd name="connsiteX8" fmla="*/ 38108 w 781059"/>
                  <a:gd name="connsiteY8" fmla="*/ 246814 h 868247"/>
                  <a:gd name="connsiteX9" fmla="*/ 152409 w 781059"/>
                  <a:gd name="connsiteY9" fmla="*/ 101920 h 868247"/>
                  <a:gd name="connsiteX10" fmla="*/ 600084 w 781059"/>
                  <a:gd name="connsiteY10" fmla="*/ 140020 h 868247"/>
                  <a:gd name="connsiteX0" fmla="*/ 600084 w 781059"/>
                  <a:gd name="connsiteY0" fmla="*/ 140020 h 858484"/>
                  <a:gd name="connsiteX1" fmla="*/ 781059 w 781059"/>
                  <a:gd name="connsiteY1" fmla="*/ 359095 h 858484"/>
                  <a:gd name="connsiteX2" fmla="*/ 495309 w 781059"/>
                  <a:gd name="connsiteY2" fmla="*/ 844870 h 858484"/>
                  <a:gd name="connsiteX3" fmla="*/ 466732 w 781059"/>
                  <a:gd name="connsiteY3" fmla="*/ 723063 h 858484"/>
                  <a:gd name="connsiteX4" fmla="*/ 266708 w 781059"/>
                  <a:gd name="connsiteY4" fmla="*/ 665913 h 858484"/>
                  <a:gd name="connsiteX5" fmla="*/ 290521 w 781059"/>
                  <a:gd name="connsiteY5" fmla="*/ 513514 h 858484"/>
                  <a:gd name="connsiteX6" fmla="*/ 4770 w 781059"/>
                  <a:gd name="connsiteY6" fmla="*/ 532564 h 858484"/>
                  <a:gd name="connsiteX7" fmla="*/ 252421 w 781059"/>
                  <a:gd name="connsiteY7" fmla="*/ 289676 h 858484"/>
                  <a:gd name="connsiteX8" fmla="*/ 38108 w 781059"/>
                  <a:gd name="connsiteY8" fmla="*/ 246814 h 858484"/>
                  <a:gd name="connsiteX9" fmla="*/ 152409 w 781059"/>
                  <a:gd name="connsiteY9" fmla="*/ 101920 h 858484"/>
                  <a:gd name="connsiteX10" fmla="*/ 600084 w 781059"/>
                  <a:gd name="connsiteY10" fmla="*/ 140020 h 858484"/>
                  <a:gd name="connsiteX0" fmla="*/ 600084 w 781059"/>
                  <a:gd name="connsiteY0" fmla="*/ 140020 h 858484"/>
                  <a:gd name="connsiteX1" fmla="*/ 781059 w 781059"/>
                  <a:gd name="connsiteY1" fmla="*/ 359095 h 858484"/>
                  <a:gd name="connsiteX2" fmla="*/ 495309 w 781059"/>
                  <a:gd name="connsiteY2" fmla="*/ 844870 h 858484"/>
                  <a:gd name="connsiteX3" fmla="*/ 466732 w 781059"/>
                  <a:gd name="connsiteY3" fmla="*/ 723063 h 858484"/>
                  <a:gd name="connsiteX4" fmla="*/ 266708 w 781059"/>
                  <a:gd name="connsiteY4" fmla="*/ 665913 h 858484"/>
                  <a:gd name="connsiteX5" fmla="*/ 290521 w 781059"/>
                  <a:gd name="connsiteY5" fmla="*/ 513514 h 858484"/>
                  <a:gd name="connsiteX6" fmla="*/ 4770 w 781059"/>
                  <a:gd name="connsiteY6" fmla="*/ 532564 h 858484"/>
                  <a:gd name="connsiteX7" fmla="*/ 252421 w 781059"/>
                  <a:gd name="connsiteY7" fmla="*/ 289676 h 858484"/>
                  <a:gd name="connsiteX8" fmla="*/ 38108 w 781059"/>
                  <a:gd name="connsiteY8" fmla="*/ 246814 h 858484"/>
                  <a:gd name="connsiteX9" fmla="*/ 152409 w 781059"/>
                  <a:gd name="connsiteY9" fmla="*/ 101920 h 858484"/>
                  <a:gd name="connsiteX10" fmla="*/ 600084 w 781059"/>
                  <a:gd name="connsiteY10" fmla="*/ 140020 h 858484"/>
                  <a:gd name="connsiteX0" fmla="*/ 600084 w 1052521"/>
                  <a:gd name="connsiteY0" fmla="*/ 140020 h 858484"/>
                  <a:gd name="connsiteX1" fmla="*/ 1052521 w 1052521"/>
                  <a:gd name="connsiteY1" fmla="*/ 46789 h 858484"/>
                  <a:gd name="connsiteX2" fmla="*/ 781059 w 1052521"/>
                  <a:gd name="connsiteY2" fmla="*/ 359095 h 858484"/>
                  <a:gd name="connsiteX3" fmla="*/ 495309 w 1052521"/>
                  <a:gd name="connsiteY3" fmla="*/ 844870 h 858484"/>
                  <a:gd name="connsiteX4" fmla="*/ 466732 w 1052521"/>
                  <a:gd name="connsiteY4" fmla="*/ 723063 h 858484"/>
                  <a:gd name="connsiteX5" fmla="*/ 266708 w 1052521"/>
                  <a:gd name="connsiteY5" fmla="*/ 665913 h 858484"/>
                  <a:gd name="connsiteX6" fmla="*/ 290521 w 1052521"/>
                  <a:gd name="connsiteY6" fmla="*/ 513514 h 858484"/>
                  <a:gd name="connsiteX7" fmla="*/ 4770 w 1052521"/>
                  <a:gd name="connsiteY7" fmla="*/ 532564 h 858484"/>
                  <a:gd name="connsiteX8" fmla="*/ 252421 w 1052521"/>
                  <a:gd name="connsiteY8" fmla="*/ 289676 h 858484"/>
                  <a:gd name="connsiteX9" fmla="*/ 38108 w 1052521"/>
                  <a:gd name="connsiteY9" fmla="*/ 246814 h 858484"/>
                  <a:gd name="connsiteX10" fmla="*/ 152409 w 1052521"/>
                  <a:gd name="connsiteY10" fmla="*/ 101920 h 858484"/>
                  <a:gd name="connsiteX11" fmla="*/ 600084 w 1052521"/>
                  <a:gd name="connsiteY11" fmla="*/ 140020 h 858484"/>
                  <a:gd name="connsiteX0" fmla="*/ 600084 w 1052521"/>
                  <a:gd name="connsiteY0" fmla="*/ 140020 h 858484"/>
                  <a:gd name="connsiteX1" fmla="*/ 1052521 w 1052521"/>
                  <a:gd name="connsiteY1" fmla="*/ 46789 h 858484"/>
                  <a:gd name="connsiteX2" fmla="*/ 747722 w 1052521"/>
                  <a:gd name="connsiteY2" fmla="*/ 359095 h 858484"/>
                  <a:gd name="connsiteX3" fmla="*/ 495309 w 1052521"/>
                  <a:gd name="connsiteY3" fmla="*/ 844870 h 858484"/>
                  <a:gd name="connsiteX4" fmla="*/ 466732 w 1052521"/>
                  <a:gd name="connsiteY4" fmla="*/ 723063 h 858484"/>
                  <a:gd name="connsiteX5" fmla="*/ 266708 w 1052521"/>
                  <a:gd name="connsiteY5" fmla="*/ 665913 h 858484"/>
                  <a:gd name="connsiteX6" fmla="*/ 290521 w 1052521"/>
                  <a:gd name="connsiteY6" fmla="*/ 513514 h 858484"/>
                  <a:gd name="connsiteX7" fmla="*/ 4770 w 1052521"/>
                  <a:gd name="connsiteY7" fmla="*/ 532564 h 858484"/>
                  <a:gd name="connsiteX8" fmla="*/ 252421 w 1052521"/>
                  <a:gd name="connsiteY8" fmla="*/ 289676 h 858484"/>
                  <a:gd name="connsiteX9" fmla="*/ 38108 w 1052521"/>
                  <a:gd name="connsiteY9" fmla="*/ 246814 h 858484"/>
                  <a:gd name="connsiteX10" fmla="*/ 152409 w 1052521"/>
                  <a:gd name="connsiteY10" fmla="*/ 101920 h 858484"/>
                  <a:gd name="connsiteX11" fmla="*/ 600084 w 1052521"/>
                  <a:gd name="connsiteY11" fmla="*/ 140020 h 858484"/>
                  <a:gd name="connsiteX0" fmla="*/ 600084 w 1052521"/>
                  <a:gd name="connsiteY0" fmla="*/ 140020 h 856836"/>
                  <a:gd name="connsiteX1" fmla="*/ 1052521 w 1052521"/>
                  <a:gd name="connsiteY1" fmla="*/ 46789 h 856836"/>
                  <a:gd name="connsiteX2" fmla="*/ 747722 w 1052521"/>
                  <a:gd name="connsiteY2" fmla="*/ 359095 h 856836"/>
                  <a:gd name="connsiteX3" fmla="*/ 495309 w 1052521"/>
                  <a:gd name="connsiteY3" fmla="*/ 844870 h 856836"/>
                  <a:gd name="connsiteX4" fmla="*/ 466732 w 1052521"/>
                  <a:gd name="connsiteY4" fmla="*/ 723063 h 856836"/>
                  <a:gd name="connsiteX5" fmla="*/ 266708 w 1052521"/>
                  <a:gd name="connsiteY5" fmla="*/ 665913 h 856836"/>
                  <a:gd name="connsiteX6" fmla="*/ 290521 w 1052521"/>
                  <a:gd name="connsiteY6" fmla="*/ 513514 h 856836"/>
                  <a:gd name="connsiteX7" fmla="*/ 4770 w 1052521"/>
                  <a:gd name="connsiteY7" fmla="*/ 532564 h 856836"/>
                  <a:gd name="connsiteX8" fmla="*/ 252421 w 1052521"/>
                  <a:gd name="connsiteY8" fmla="*/ 289676 h 856836"/>
                  <a:gd name="connsiteX9" fmla="*/ 38108 w 1052521"/>
                  <a:gd name="connsiteY9" fmla="*/ 246814 h 856836"/>
                  <a:gd name="connsiteX10" fmla="*/ 152409 w 1052521"/>
                  <a:gd name="connsiteY10" fmla="*/ 101920 h 856836"/>
                  <a:gd name="connsiteX11" fmla="*/ 600084 w 1052521"/>
                  <a:gd name="connsiteY11" fmla="*/ 140020 h 856836"/>
                  <a:gd name="connsiteX0" fmla="*/ 600084 w 1054052"/>
                  <a:gd name="connsiteY0" fmla="*/ 140020 h 856836"/>
                  <a:gd name="connsiteX1" fmla="*/ 1052521 w 1054052"/>
                  <a:gd name="connsiteY1" fmla="*/ 46789 h 856836"/>
                  <a:gd name="connsiteX2" fmla="*/ 747722 w 1054052"/>
                  <a:gd name="connsiteY2" fmla="*/ 359095 h 856836"/>
                  <a:gd name="connsiteX3" fmla="*/ 495309 w 1054052"/>
                  <a:gd name="connsiteY3" fmla="*/ 844870 h 856836"/>
                  <a:gd name="connsiteX4" fmla="*/ 466732 w 1054052"/>
                  <a:gd name="connsiteY4" fmla="*/ 723063 h 856836"/>
                  <a:gd name="connsiteX5" fmla="*/ 266708 w 1054052"/>
                  <a:gd name="connsiteY5" fmla="*/ 665913 h 856836"/>
                  <a:gd name="connsiteX6" fmla="*/ 290521 w 1054052"/>
                  <a:gd name="connsiteY6" fmla="*/ 513514 h 856836"/>
                  <a:gd name="connsiteX7" fmla="*/ 4770 w 1054052"/>
                  <a:gd name="connsiteY7" fmla="*/ 532564 h 856836"/>
                  <a:gd name="connsiteX8" fmla="*/ 252421 w 1054052"/>
                  <a:gd name="connsiteY8" fmla="*/ 289676 h 856836"/>
                  <a:gd name="connsiteX9" fmla="*/ 38108 w 1054052"/>
                  <a:gd name="connsiteY9" fmla="*/ 246814 h 856836"/>
                  <a:gd name="connsiteX10" fmla="*/ 152409 w 1054052"/>
                  <a:gd name="connsiteY10" fmla="*/ 101920 h 856836"/>
                  <a:gd name="connsiteX11" fmla="*/ 600084 w 1054052"/>
                  <a:gd name="connsiteY11" fmla="*/ 140020 h 856836"/>
                  <a:gd name="connsiteX0" fmla="*/ 600084 w 1054052"/>
                  <a:gd name="connsiteY0" fmla="*/ 140020 h 856836"/>
                  <a:gd name="connsiteX1" fmla="*/ 1052521 w 1054052"/>
                  <a:gd name="connsiteY1" fmla="*/ 46789 h 856836"/>
                  <a:gd name="connsiteX2" fmla="*/ 747722 w 1054052"/>
                  <a:gd name="connsiteY2" fmla="*/ 359095 h 856836"/>
                  <a:gd name="connsiteX3" fmla="*/ 495309 w 1054052"/>
                  <a:gd name="connsiteY3" fmla="*/ 844870 h 856836"/>
                  <a:gd name="connsiteX4" fmla="*/ 466732 w 1054052"/>
                  <a:gd name="connsiteY4" fmla="*/ 723063 h 856836"/>
                  <a:gd name="connsiteX5" fmla="*/ 266708 w 1054052"/>
                  <a:gd name="connsiteY5" fmla="*/ 665913 h 856836"/>
                  <a:gd name="connsiteX6" fmla="*/ 290521 w 1054052"/>
                  <a:gd name="connsiteY6" fmla="*/ 513514 h 856836"/>
                  <a:gd name="connsiteX7" fmla="*/ 4770 w 1054052"/>
                  <a:gd name="connsiteY7" fmla="*/ 532564 h 856836"/>
                  <a:gd name="connsiteX8" fmla="*/ 252421 w 1054052"/>
                  <a:gd name="connsiteY8" fmla="*/ 289676 h 856836"/>
                  <a:gd name="connsiteX9" fmla="*/ 38108 w 1054052"/>
                  <a:gd name="connsiteY9" fmla="*/ 246814 h 856836"/>
                  <a:gd name="connsiteX10" fmla="*/ 152409 w 1054052"/>
                  <a:gd name="connsiteY10" fmla="*/ 101920 h 856836"/>
                  <a:gd name="connsiteX11" fmla="*/ 600084 w 1054052"/>
                  <a:gd name="connsiteY11" fmla="*/ 140020 h 856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54052" h="856836">
                    <a:moveTo>
                      <a:pt x="600084" y="140020"/>
                    </a:moveTo>
                    <a:cubicBezTo>
                      <a:pt x="633421" y="175618"/>
                      <a:pt x="1004896" y="-55484"/>
                      <a:pt x="1052521" y="46789"/>
                    </a:cubicBezTo>
                    <a:cubicBezTo>
                      <a:pt x="1074746" y="174704"/>
                      <a:pt x="849322" y="254993"/>
                      <a:pt x="747722" y="359095"/>
                    </a:cubicBezTo>
                    <a:cubicBezTo>
                      <a:pt x="795347" y="1136970"/>
                      <a:pt x="519122" y="743270"/>
                      <a:pt x="495309" y="844870"/>
                    </a:cubicBezTo>
                    <a:cubicBezTo>
                      <a:pt x="486578" y="834888"/>
                      <a:pt x="465145" y="746539"/>
                      <a:pt x="466732" y="723063"/>
                    </a:cubicBezTo>
                    <a:cubicBezTo>
                      <a:pt x="534994" y="651962"/>
                      <a:pt x="239720" y="715919"/>
                      <a:pt x="266708" y="665913"/>
                    </a:cubicBezTo>
                    <a:cubicBezTo>
                      <a:pt x="293696" y="615907"/>
                      <a:pt x="320684" y="534945"/>
                      <a:pt x="290521" y="513514"/>
                    </a:cubicBezTo>
                    <a:cubicBezTo>
                      <a:pt x="260358" y="492083"/>
                      <a:pt x="-41267" y="584158"/>
                      <a:pt x="4770" y="532564"/>
                    </a:cubicBezTo>
                    <a:cubicBezTo>
                      <a:pt x="50807" y="480970"/>
                      <a:pt x="269883" y="332538"/>
                      <a:pt x="252421" y="289676"/>
                    </a:cubicBezTo>
                    <a:cubicBezTo>
                      <a:pt x="234959" y="246814"/>
                      <a:pt x="13502" y="290807"/>
                      <a:pt x="38108" y="246814"/>
                    </a:cubicBezTo>
                    <a:cubicBezTo>
                      <a:pt x="62714" y="202821"/>
                      <a:pt x="72240" y="120513"/>
                      <a:pt x="152409" y="101920"/>
                    </a:cubicBezTo>
                    <a:cubicBezTo>
                      <a:pt x="190509" y="95570"/>
                      <a:pt x="-279391" y="-147317"/>
                      <a:pt x="600084" y="140020"/>
                    </a:cubicBezTo>
                    <a:close/>
                  </a:path>
                </a:pathLst>
              </a:custGeom>
              <a:solidFill>
                <a:srgbClr val="00A53E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Rectangle 7">
                <a:extLst>
                  <a:ext uri="{FF2B5EF4-FFF2-40B4-BE49-F238E27FC236}">
                    <a16:creationId xmlns:a16="http://schemas.microsoft.com/office/drawing/2014/main" id="{957CD5D9-7164-1BCE-93A4-54D1376DAAA2}"/>
                  </a:ext>
                </a:extLst>
              </p:cNvPr>
              <p:cNvSpPr/>
              <p:nvPr/>
            </p:nvSpPr>
            <p:spPr>
              <a:xfrm>
                <a:off x="6869356" y="4238270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Rectangle 7">
                <a:extLst>
                  <a:ext uri="{FF2B5EF4-FFF2-40B4-BE49-F238E27FC236}">
                    <a16:creationId xmlns:a16="http://schemas.microsoft.com/office/drawing/2014/main" id="{D7C5237B-DC09-C891-21D6-107009C1D6AC}"/>
                  </a:ext>
                </a:extLst>
              </p:cNvPr>
              <p:cNvSpPr/>
              <p:nvPr/>
            </p:nvSpPr>
            <p:spPr>
              <a:xfrm>
                <a:off x="6865228" y="4476804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Rectangle 7">
                <a:extLst>
                  <a:ext uri="{FF2B5EF4-FFF2-40B4-BE49-F238E27FC236}">
                    <a16:creationId xmlns:a16="http://schemas.microsoft.com/office/drawing/2014/main" id="{78DB4BDC-5009-7AEE-C1D7-114B0C9A9228}"/>
                  </a:ext>
                </a:extLst>
              </p:cNvPr>
              <p:cNvSpPr/>
              <p:nvPr/>
            </p:nvSpPr>
            <p:spPr>
              <a:xfrm>
                <a:off x="6636594" y="4522523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Rectangle 7">
                <a:extLst>
                  <a:ext uri="{FF2B5EF4-FFF2-40B4-BE49-F238E27FC236}">
                    <a16:creationId xmlns:a16="http://schemas.microsoft.com/office/drawing/2014/main" id="{02AA4BF1-4E78-D7D9-43C7-E530637D6669}"/>
                  </a:ext>
                </a:extLst>
              </p:cNvPr>
              <p:cNvSpPr/>
              <p:nvPr/>
            </p:nvSpPr>
            <p:spPr>
              <a:xfrm>
                <a:off x="6687085" y="4731200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" name="Rectangle 7">
                <a:extLst>
                  <a:ext uri="{FF2B5EF4-FFF2-40B4-BE49-F238E27FC236}">
                    <a16:creationId xmlns:a16="http://schemas.microsoft.com/office/drawing/2014/main" id="{C6767799-16A5-8225-ABB3-DD2B982C9ACF}"/>
                  </a:ext>
                </a:extLst>
              </p:cNvPr>
              <p:cNvSpPr/>
              <p:nvPr/>
            </p:nvSpPr>
            <p:spPr>
              <a:xfrm>
                <a:off x="6933788" y="4754060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" name="Rectangle 7">
                <a:extLst>
                  <a:ext uri="{FF2B5EF4-FFF2-40B4-BE49-F238E27FC236}">
                    <a16:creationId xmlns:a16="http://schemas.microsoft.com/office/drawing/2014/main" id="{6A8101BA-4B41-322F-BEE2-388B345C4FD8}"/>
                  </a:ext>
                </a:extLst>
              </p:cNvPr>
              <p:cNvSpPr/>
              <p:nvPr/>
            </p:nvSpPr>
            <p:spPr>
              <a:xfrm>
                <a:off x="7179042" y="4731200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" name="Rectangle 7">
                <a:extLst>
                  <a:ext uri="{FF2B5EF4-FFF2-40B4-BE49-F238E27FC236}">
                    <a16:creationId xmlns:a16="http://schemas.microsoft.com/office/drawing/2014/main" id="{CE2A2A1C-3A6E-E0F4-99C0-177CCB0CAE60}"/>
                  </a:ext>
                </a:extLst>
              </p:cNvPr>
              <p:cNvSpPr/>
              <p:nvPr/>
            </p:nvSpPr>
            <p:spPr>
              <a:xfrm>
                <a:off x="7045720" y="4935103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" name="Rectangle 7">
                <a:extLst>
                  <a:ext uri="{FF2B5EF4-FFF2-40B4-BE49-F238E27FC236}">
                    <a16:creationId xmlns:a16="http://schemas.microsoft.com/office/drawing/2014/main" id="{1B75A16B-ECC3-C45C-0F69-7BAA824E5CD0}"/>
                  </a:ext>
                </a:extLst>
              </p:cNvPr>
              <p:cNvSpPr/>
              <p:nvPr/>
            </p:nvSpPr>
            <p:spPr>
              <a:xfrm>
                <a:off x="7312420" y="4912244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8" name="Rectangle 7">
                <a:extLst>
                  <a:ext uri="{FF2B5EF4-FFF2-40B4-BE49-F238E27FC236}">
                    <a16:creationId xmlns:a16="http://schemas.microsoft.com/office/drawing/2014/main" id="{4BF2A661-54B7-2D4C-A801-1B8A0BEF5947}"/>
                  </a:ext>
                </a:extLst>
              </p:cNvPr>
              <p:cNvSpPr/>
              <p:nvPr/>
            </p:nvSpPr>
            <p:spPr>
              <a:xfrm>
                <a:off x="7210800" y="5072234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Rectangle 7">
                <a:extLst>
                  <a:ext uri="{FF2B5EF4-FFF2-40B4-BE49-F238E27FC236}">
                    <a16:creationId xmlns:a16="http://schemas.microsoft.com/office/drawing/2014/main" id="{99C38625-F1BC-E344-BC1A-604DB13DD450}"/>
                  </a:ext>
                </a:extLst>
              </p:cNvPr>
              <p:cNvSpPr/>
              <p:nvPr/>
            </p:nvSpPr>
            <p:spPr>
              <a:xfrm>
                <a:off x="7510186" y="5042226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7">
                <a:extLst>
                  <a:ext uri="{FF2B5EF4-FFF2-40B4-BE49-F238E27FC236}">
                    <a16:creationId xmlns:a16="http://schemas.microsoft.com/office/drawing/2014/main" id="{39C264BD-D49A-4D7C-E1A5-2B880F855159}"/>
                  </a:ext>
                </a:extLst>
              </p:cNvPr>
              <p:cNvSpPr/>
              <p:nvPr/>
            </p:nvSpPr>
            <p:spPr>
              <a:xfrm>
                <a:off x="6955914" y="5072234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" name="Rectangle 7">
                <a:extLst>
                  <a:ext uri="{FF2B5EF4-FFF2-40B4-BE49-F238E27FC236}">
                    <a16:creationId xmlns:a16="http://schemas.microsoft.com/office/drawing/2014/main" id="{B45399A2-F5F1-609C-53CD-CC9079B5A059}"/>
                  </a:ext>
                </a:extLst>
              </p:cNvPr>
              <p:cNvSpPr/>
              <p:nvPr/>
            </p:nvSpPr>
            <p:spPr>
              <a:xfrm>
                <a:off x="6791057" y="4945940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7">
                <a:extLst>
                  <a:ext uri="{FF2B5EF4-FFF2-40B4-BE49-F238E27FC236}">
                    <a16:creationId xmlns:a16="http://schemas.microsoft.com/office/drawing/2014/main" id="{0E3D0B24-82AF-B51E-0616-03F53F670916}"/>
                  </a:ext>
                </a:extLst>
              </p:cNvPr>
              <p:cNvSpPr/>
              <p:nvPr/>
            </p:nvSpPr>
            <p:spPr>
              <a:xfrm>
                <a:off x="6440382" y="4754060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7">
                <a:extLst>
                  <a:ext uri="{FF2B5EF4-FFF2-40B4-BE49-F238E27FC236}">
                    <a16:creationId xmlns:a16="http://schemas.microsoft.com/office/drawing/2014/main" id="{F40B2F15-53E0-2D91-C059-06F7CDAC909A}"/>
                  </a:ext>
                </a:extLst>
              </p:cNvPr>
              <p:cNvSpPr/>
              <p:nvPr/>
            </p:nvSpPr>
            <p:spPr>
              <a:xfrm>
                <a:off x="6546586" y="4928013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7">
                <a:extLst>
                  <a:ext uri="{FF2B5EF4-FFF2-40B4-BE49-F238E27FC236}">
                    <a16:creationId xmlns:a16="http://schemas.microsoft.com/office/drawing/2014/main" id="{C32A705C-9735-0DCA-CBD0-9F7ED4E0F901}"/>
                  </a:ext>
                </a:extLst>
              </p:cNvPr>
              <p:cNvSpPr/>
              <p:nvPr/>
            </p:nvSpPr>
            <p:spPr>
              <a:xfrm>
                <a:off x="6713403" y="5095093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" name="Rectangle 7">
                <a:extLst>
                  <a:ext uri="{FF2B5EF4-FFF2-40B4-BE49-F238E27FC236}">
                    <a16:creationId xmlns:a16="http://schemas.microsoft.com/office/drawing/2014/main" id="{0ED2BE19-9564-85F7-B6F6-F3717F028B36}"/>
                  </a:ext>
                </a:extLst>
              </p:cNvPr>
              <p:cNvSpPr/>
              <p:nvPr/>
            </p:nvSpPr>
            <p:spPr>
              <a:xfrm>
                <a:off x="6502942" y="5171014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" name="Rectangle 7">
                <a:extLst>
                  <a:ext uri="{FF2B5EF4-FFF2-40B4-BE49-F238E27FC236}">
                    <a16:creationId xmlns:a16="http://schemas.microsoft.com/office/drawing/2014/main" id="{DCDF9F9B-D4E7-A354-F143-3C1A06C14FA1}"/>
                  </a:ext>
                </a:extLst>
              </p:cNvPr>
              <p:cNvSpPr/>
              <p:nvPr/>
            </p:nvSpPr>
            <p:spPr>
              <a:xfrm>
                <a:off x="6361101" y="4996494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ectangle 7">
                <a:extLst>
                  <a:ext uri="{FF2B5EF4-FFF2-40B4-BE49-F238E27FC236}">
                    <a16:creationId xmlns:a16="http://schemas.microsoft.com/office/drawing/2014/main" id="{AD45D297-9EA6-0A7C-3D2F-5157F99C8225}"/>
                  </a:ext>
                </a:extLst>
              </p:cNvPr>
              <p:cNvSpPr/>
              <p:nvPr/>
            </p:nvSpPr>
            <p:spPr>
              <a:xfrm>
                <a:off x="6181357" y="4928013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Rectangle 7">
                <a:extLst>
                  <a:ext uri="{FF2B5EF4-FFF2-40B4-BE49-F238E27FC236}">
                    <a16:creationId xmlns:a16="http://schemas.microsoft.com/office/drawing/2014/main" id="{916DD56D-AB79-0C5C-B0E5-2AB676DE84DD}"/>
                  </a:ext>
                </a:extLst>
              </p:cNvPr>
              <p:cNvSpPr/>
              <p:nvPr/>
            </p:nvSpPr>
            <p:spPr>
              <a:xfrm>
                <a:off x="6218117" y="5140812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Rectangle 7">
                <a:extLst>
                  <a:ext uri="{FF2B5EF4-FFF2-40B4-BE49-F238E27FC236}">
                    <a16:creationId xmlns:a16="http://schemas.microsoft.com/office/drawing/2014/main" id="{3A7D0CE0-2074-053F-D189-AFBBA2FD48DF}"/>
                  </a:ext>
                </a:extLst>
              </p:cNvPr>
              <p:cNvSpPr/>
              <p:nvPr/>
            </p:nvSpPr>
            <p:spPr>
              <a:xfrm>
                <a:off x="6276975" y="5285592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" name="Rectangle 7">
                <a:extLst>
                  <a:ext uri="{FF2B5EF4-FFF2-40B4-BE49-F238E27FC236}">
                    <a16:creationId xmlns:a16="http://schemas.microsoft.com/office/drawing/2014/main" id="{4067FC05-E7D5-7F5F-C72D-0AEF6B9677B2}"/>
                  </a:ext>
                </a:extLst>
              </p:cNvPr>
              <p:cNvSpPr/>
              <p:nvPr/>
            </p:nvSpPr>
            <p:spPr>
              <a:xfrm>
                <a:off x="6085482" y="5216733"/>
                <a:ext cx="62560" cy="45719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958D1EE-FF0A-5349-ABEA-905813F3612A}"/>
              </a:ext>
            </a:extLst>
          </p:cNvPr>
          <p:cNvGrpSpPr/>
          <p:nvPr/>
        </p:nvGrpSpPr>
        <p:grpSpPr>
          <a:xfrm>
            <a:off x="131739" y="1302881"/>
            <a:ext cx="5868947" cy="6224544"/>
            <a:chOff x="3420581" y="-826527"/>
            <a:chExt cx="5943600" cy="6303719"/>
          </a:xfrm>
          <a:solidFill>
            <a:schemeClr val="bg1"/>
          </a:solidFill>
        </p:grpSpPr>
        <p:sp>
          <p:nvSpPr>
            <p:cNvPr id="52" name="Rectangle 3">
              <a:extLst>
                <a:ext uri="{FF2B5EF4-FFF2-40B4-BE49-F238E27FC236}">
                  <a16:creationId xmlns:a16="http://schemas.microsoft.com/office/drawing/2014/main" id="{D6E1FB43-BC1F-12D5-BC4A-FE8956FCC10A}"/>
                </a:ext>
              </a:extLst>
            </p:cNvPr>
            <p:cNvSpPr/>
            <p:nvPr/>
          </p:nvSpPr>
          <p:spPr>
            <a:xfrm>
              <a:off x="4572000" y="745414"/>
              <a:ext cx="4019550" cy="4731778"/>
            </a:xfrm>
            <a:custGeom>
              <a:avLst/>
              <a:gdLst>
                <a:gd name="connsiteX0" fmla="*/ 0 w 3581400"/>
                <a:gd name="connsiteY0" fmla="*/ 0 h 3448050"/>
                <a:gd name="connsiteX1" fmla="*/ 3581400 w 3581400"/>
                <a:gd name="connsiteY1" fmla="*/ 0 h 3448050"/>
                <a:gd name="connsiteX2" fmla="*/ 3581400 w 3581400"/>
                <a:gd name="connsiteY2" fmla="*/ 3448050 h 3448050"/>
                <a:gd name="connsiteX3" fmla="*/ 0 w 3581400"/>
                <a:gd name="connsiteY3" fmla="*/ 3448050 h 3448050"/>
                <a:gd name="connsiteX4" fmla="*/ 0 w 3581400"/>
                <a:gd name="connsiteY4" fmla="*/ 0 h 3448050"/>
                <a:gd name="connsiteX0" fmla="*/ 0 w 3867150"/>
                <a:gd name="connsiteY0" fmla="*/ 0 h 3486150"/>
                <a:gd name="connsiteX1" fmla="*/ 3867150 w 3867150"/>
                <a:gd name="connsiteY1" fmla="*/ 38100 h 3486150"/>
                <a:gd name="connsiteX2" fmla="*/ 3867150 w 3867150"/>
                <a:gd name="connsiteY2" fmla="*/ 3486150 h 3486150"/>
                <a:gd name="connsiteX3" fmla="*/ 285750 w 3867150"/>
                <a:gd name="connsiteY3" fmla="*/ 3486150 h 3486150"/>
                <a:gd name="connsiteX4" fmla="*/ 0 w 3867150"/>
                <a:gd name="connsiteY4" fmla="*/ 0 h 3486150"/>
                <a:gd name="connsiteX0" fmla="*/ 0 w 3867150"/>
                <a:gd name="connsiteY0" fmla="*/ 478475 h 3964625"/>
                <a:gd name="connsiteX1" fmla="*/ 3867150 w 3867150"/>
                <a:gd name="connsiteY1" fmla="*/ 516575 h 3964625"/>
                <a:gd name="connsiteX2" fmla="*/ 3867150 w 3867150"/>
                <a:gd name="connsiteY2" fmla="*/ 3964625 h 3964625"/>
                <a:gd name="connsiteX3" fmla="*/ 285750 w 3867150"/>
                <a:gd name="connsiteY3" fmla="*/ 3964625 h 3964625"/>
                <a:gd name="connsiteX4" fmla="*/ 0 w 3867150"/>
                <a:gd name="connsiteY4" fmla="*/ 478475 h 3964625"/>
                <a:gd name="connsiteX0" fmla="*/ 0 w 3867150"/>
                <a:gd name="connsiteY0" fmla="*/ 572227 h 4058377"/>
                <a:gd name="connsiteX1" fmla="*/ 3867150 w 3867150"/>
                <a:gd name="connsiteY1" fmla="*/ 610327 h 4058377"/>
                <a:gd name="connsiteX2" fmla="*/ 3867150 w 3867150"/>
                <a:gd name="connsiteY2" fmla="*/ 4058377 h 4058377"/>
                <a:gd name="connsiteX3" fmla="*/ 285750 w 3867150"/>
                <a:gd name="connsiteY3" fmla="*/ 4058377 h 4058377"/>
                <a:gd name="connsiteX4" fmla="*/ 0 w 3867150"/>
                <a:gd name="connsiteY4" fmla="*/ 572227 h 4058377"/>
                <a:gd name="connsiteX0" fmla="*/ 0 w 4019550"/>
                <a:gd name="connsiteY0" fmla="*/ 572227 h 4058377"/>
                <a:gd name="connsiteX1" fmla="*/ 4019550 w 4019550"/>
                <a:gd name="connsiteY1" fmla="*/ 610327 h 4058377"/>
                <a:gd name="connsiteX2" fmla="*/ 3867150 w 4019550"/>
                <a:gd name="connsiteY2" fmla="*/ 4058377 h 4058377"/>
                <a:gd name="connsiteX3" fmla="*/ 285750 w 4019550"/>
                <a:gd name="connsiteY3" fmla="*/ 4058377 h 4058377"/>
                <a:gd name="connsiteX4" fmla="*/ 0 w 4019550"/>
                <a:gd name="connsiteY4" fmla="*/ 572227 h 4058377"/>
                <a:gd name="connsiteX0" fmla="*/ 0 w 4019550"/>
                <a:gd name="connsiteY0" fmla="*/ 572227 h 4456310"/>
                <a:gd name="connsiteX1" fmla="*/ 4019550 w 4019550"/>
                <a:gd name="connsiteY1" fmla="*/ 610327 h 4456310"/>
                <a:gd name="connsiteX2" fmla="*/ 3867150 w 4019550"/>
                <a:gd name="connsiteY2" fmla="*/ 4058377 h 4456310"/>
                <a:gd name="connsiteX3" fmla="*/ 285750 w 4019550"/>
                <a:gd name="connsiteY3" fmla="*/ 4058377 h 4456310"/>
                <a:gd name="connsiteX4" fmla="*/ 0 w 4019550"/>
                <a:gd name="connsiteY4" fmla="*/ 572227 h 4456310"/>
                <a:gd name="connsiteX0" fmla="*/ 0 w 4019550"/>
                <a:gd name="connsiteY0" fmla="*/ 572227 h 4694671"/>
                <a:gd name="connsiteX1" fmla="*/ 4019550 w 4019550"/>
                <a:gd name="connsiteY1" fmla="*/ 610327 h 4694671"/>
                <a:gd name="connsiteX2" fmla="*/ 3867150 w 4019550"/>
                <a:gd name="connsiteY2" fmla="*/ 4058377 h 4694671"/>
                <a:gd name="connsiteX3" fmla="*/ 285750 w 4019550"/>
                <a:gd name="connsiteY3" fmla="*/ 4058377 h 4694671"/>
                <a:gd name="connsiteX4" fmla="*/ 0 w 4019550"/>
                <a:gd name="connsiteY4" fmla="*/ 572227 h 4694671"/>
                <a:gd name="connsiteX0" fmla="*/ 0 w 4019550"/>
                <a:gd name="connsiteY0" fmla="*/ 572227 h 4731778"/>
                <a:gd name="connsiteX1" fmla="*/ 4019550 w 4019550"/>
                <a:gd name="connsiteY1" fmla="*/ 610327 h 4731778"/>
                <a:gd name="connsiteX2" fmla="*/ 3867150 w 4019550"/>
                <a:gd name="connsiteY2" fmla="*/ 4058377 h 4731778"/>
                <a:gd name="connsiteX3" fmla="*/ 285750 w 4019550"/>
                <a:gd name="connsiteY3" fmla="*/ 4058377 h 4731778"/>
                <a:gd name="connsiteX4" fmla="*/ 0 w 4019550"/>
                <a:gd name="connsiteY4" fmla="*/ 572227 h 473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550" h="4731778">
                  <a:moveTo>
                    <a:pt x="0" y="572227"/>
                  </a:moveTo>
                  <a:cubicBezTo>
                    <a:pt x="2241550" y="-519973"/>
                    <a:pt x="3625850" y="216627"/>
                    <a:pt x="4019550" y="610327"/>
                  </a:cubicBezTo>
                  <a:lnTo>
                    <a:pt x="3867150" y="4058377"/>
                  </a:lnTo>
                  <a:cubicBezTo>
                    <a:pt x="2425700" y="5048977"/>
                    <a:pt x="1517650" y="4858477"/>
                    <a:pt x="285750" y="4058377"/>
                  </a:cubicBezTo>
                  <a:lnTo>
                    <a:pt x="0" y="572227"/>
                  </a:lnTo>
                  <a:close/>
                </a:path>
              </a:pathLst>
            </a:custGeom>
            <a:grpFill/>
            <a:ln w="571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F321E7C-2537-94E6-8AE8-806E67190FB1}"/>
                </a:ext>
              </a:extLst>
            </p:cNvPr>
            <p:cNvSpPr/>
            <p:nvPr/>
          </p:nvSpPr>
          <p:spPr>
            <a:xfrm>
              <a:off x="4724400" y="3213747"/>
              <a:ext cx="3794759" cy="2263445"/>
            </a:xfrm>
            <a:custGeom>
              <a:avLst/>
              <a:gdLst>
                <a:gd name="connsiteX0" fmla="*/ 0 w 3781918"/>
                <a:gd name="connsiteY0" fmla="*/ 0 h 2263445"/>
                <a:gd name="connsiteX1" fmla="*/ 135066 w 3781918"/>
                <a:gd name="connsiteY1" fmla="*/ 75498 h 2263445"/>
                <a:gd name="connsiteX2" fmla="*/ 3604721 w 3781918"/>
                <a:gd name="connsiteY2" fmla="*/ 104799 h 2263445"/>
                <a:gd name="connsiteX3" fmla="*/ 3781918 w 3781918"/>
                <a:gd name="connsiteY3" fmla="*/ 2061 h 2263445"/>
                <a:gd name="connsiteX4" fmla="*/ 3711731 w 3781918"/>
                <a:gd name="connsiteY4" fmla="*/ 1590044 h 2263445"/>
                <a:gd name="connsiteX5" fmla="*/ 130331 w 3781918"/>
                <a:gd name="connsiteY5" fmla="*/ 1590044 h 2263445"/>
                <a:gd name="connsiteX6" fmla="*/ 0 w 3781918"/>
                <a:gd name="connsiteY6" fmla="*/ 0 h 226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1918" h="2263445">
                  <a:moveTo>
                    <a:pt x="0" y="0"/>
                  </a:moveTo>
                  <a:lnTo>
                    <a:pt x="135066" y="75498"/>
                  </a:lnTo>
                  <a:cubicBezTo>
                    <a:pt x="1309020" y="706958"/>
                    <a:pt x="2250605" y="844345"/>
                    <a:pt x="3604721" y="104799"/>
                  </a:cubicBezTo>
                  <a:lnTo>
                    <a:pt x="3781918" y="2061"/>
                  </a:lnTo>
                  <a:lnTo>
                    <a:pt x="3711731" y="1590044"/>
                  </a:lnTo>
                  <a:cubicBezTo>
                    <a:pt x="2270281" y="2580644"/>
                    <a:pt x="1362231" y="2390144"/>
                    <a:pt x="130331" y="1590044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571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Rectangle 11">
              <a:extLst>
                <a:ext uri="{FF2B5EF4-FFF2-40B4-BE49-F238E27FC236}">
                  <a16:creationId xmlns:a16="http://schemas.microsoft.com/office/drawing/2014/main" id="{06CED33E-0109-C208-2928-591C3B15425D}"/>
                </a:ext>
              </a:extLst>
            </p:cNvPr>
            <p:cNvSpPr/>
            <p:nvPr/>
          </p:nvSpPr>
          <p:spPr>
            <a:xfrm>
              <a:off x="4889623" y="1443984"/>
              <a:ext cx="3480945" cy="1130956"/>
            </a:xfrm>
            <a:custGeom>
              <a:avLst/>
              <a:gdLst>
                <a:gd name="connsiteX0" fmla="*/ 0 w 1965960"/>
                <a:gd name="connsiteY0" fmla="*/ 0 h 792480"/>
                <a:gd name="connsiteX1" fmla="*/ 1965960 w 1965960"/>
                <a:gd name="connsiteY1" fmla="*/ 0 h 792480"/>
                <a:gd name="connsiteX2" fmla="*/ 1965960 w 1965960"/>
                <a:gd name="connsiteY2" fmla="*/ 792480 h 792480"/>
                <a:gd name="connsiteX3" fmla="*/ 0 w 1965960"/>
                <a:gd name="connsiteY3" fmla="*/ 792480 h 792480"/>
                <a:gd name="connsiteX4" fmla="*/ 0 w 1965960"/>
                <a:gd name="connsiteY4" fmla="*/ 0 h 792480"/>
                <a:gd name="connsiteX0" fmla="*/ 198120 w 1965960"/>
                <a:gd name="connsiteY0" fmla="*/ 0 h 1059180"/>
                <a:gd name="connsiteX1" fmla="*/ 1965960 w 1965960"/>
                <a:gd name="connsiteY1" fmla="*/ 266700 h 1059180"/>
                <a:gd name="connsiteX2" fmla="*/ 1965960 w 1965960"/>
                <a:gd name="connsiteY2" fmla="*/ 1059180 h 1059180"/>
                <a:gd name="connsiteX3" fmla="*/ 0 w 1965960"/>
                <a:gd name="connsiteY3" fmla="*/ 1059180 h 1059180"/>
                <a:gd name="connsiteX4" fmla="*/ 198120 w 1965960"/>
                <a:gd name="connsiteY4" fmla="*/ 0 h 1059180"/>
                <a:gd name="connsiteX0" fmla="*/ 198120 w 1965960"/>
                <a:gd name="connsiteY0" fmla="*/ 0 h 1059180"/>
                <a:gd name="connsiteX1" fmla="*/ 1965960 w 1965960"/>
                <a:gd name="connsiteY1" fmla="*/ 266700 h 1059180"/>
                <a:gd name="connsiteX2" fmla="*/ 1965960 w 1965960"/>
                <a:gd name="connsiteY2" fmla="*/ 1059180 h 1059180"/>
                <a:gd name="connsiteX3" fmla="*/ 0 w 1965960"/>
                <a:gd name="connsiteY3" fmla="*/ 1059180 h 1059180"/>
                <a:gd name="connsiteX4" fmla="*/ 198120 w 1965960"/>
                <a:gd name="connsiteY4" fmla="*/ 0 h 1059180"/>
                <a:gd name="connsiteX0" fmla="*/ 326265 w 2094105"/>
                <a:gd name="connsiteY0" fmla="*/ 0 h 1059180"/>
                <a:gd name="connsiteX1" fmla="*/ 2094105 w 2094105"/>
                <a:gd name="connsiteY1" fmla="*/ 266700 h 1059180"/>
                <a:gd name="connsiteX2" fmla="*/ 2094105 w 2094105"/>
                <a:gd name="connsiteY2" fmla="*/ 1059180 h 1059180"/>
                <a:gd name="connsiteX3" fmla="*/ 128145 w 2094105"/>
                <a:gd name="connsiteY3" fmla="*/ 1059180 h 1059180"/>
                <a:gd name="connsiteX4" fmla="*/ 189105 w 2094105"/>
                <a:gd name="connsiteY4" fmla="*/ 236220 h 1059180"/>
                <a:gd name="connsiteX5" fmla="*/ 326265 w 2094105"/>
                <a:gd name="connsiteY5" fmla="*/ 0 h 1059180"/>
                <a:gd name="connsiteX0" fmla="*/ 672582 w 2440422"/>
                <a:gd name="connsiteY0" fmla="*/ 0 h 1059180"/>
                <a:gd name="connsiteX1" fmla="*/ 2440422 w 2440422"/>
                <a:gd name="connsiteY1" fmla="*/ 266700 h 1059180"/>
                <a:gd name="connsiteX2" fmla="*/ 2440422 w 2440422"/>
                <a:gd name="connsiteY2" fmla="*/ 1059180 h 1059180"/>
                <a:gd name="connsiteX3" fmla="*/ 474462 w 2440422"/>
                <a:gd name="connsiteY3" fmla="*/ 1059180 h 1059180"/>
                <a:gd name="connsiteX4" fmla="*/ 535422 w 2440422"/>
                <a:gd name="connsiteY4" fmla="*/ 236220 h 1059180"/>
                <a:gd name="connsiteX5" fmla="*/ 672582 w 2440422"/>
                <a:gd name="connsiteY5" fmla="*/ 0 h 1059180"/>
                <a:gd name="connsiteX0" fmla="*/ 707265 w 2475105"/>
                <a:gd name="connsiteY0" fmla="*/ 0 h 1059180"/>
                <a:gd name="connsiteX1" fmla="*/ 2475105 w 2475105"/>
                <a:gd name="connsiteY1" fmla="*/ 266700 h 1059180"/>
                <a:gd name="connsiteX2" fmla="*/ 2475105 w 2475105"/>
                <a:gd name="connsiteY2" fmla="*/ 1059180 h 1059180"/>
                <a:gd name="connsiteX3" fmla="*/ 509145 w 2475105"/>
                <a:gd name="connsiteY3" fmla="*/ 1059180 h 1059180"/>
                <a:gd name="connsiteX4" fmla="*/ 570105 w 2475105"/>
                <a:gd name="connsiteY4" fmla="*/ 236220 h 1059180"/>
                <a:gd name="connsiteX5" fmla="*/ 707265 w 2475105"/>
                <a:gd name="connsiteY5" fmla="*/ 0 h 1059180"/>
                <a:gd name="connsiteX0" fmla="*/ 707265 w 2475105"/>
                <a:gd name="connsiteY0" fmla="*/ 0 h 1059180"/>
                <a:gd name="connsiteX1" fmla="*/ 2056007 w 2475105"/>
                <a:gd name="connsiteY1" fmla="*/ 68580 h 1059180"/>
                <a:gd name="connsiteX2" fmla="*/ 2475105 w 2475105"/>
                <a:gd name="connsiteY2" fmla="*/ 266700 h 1059180"/>
                <a:gd name="connsiteX3" fmla="*/ 2475105 w 2475105"/>
                <a:gd name="connsiteY3" fmla="*/ 1059180 h 1059180"/>
                <a:gd name="connsiteX4" fmla="*/ 509145 w 2475105"/>
                <a:gd name="connsiteY4" fmla="*/ 1059180 h 1059180"/>
                <a:gd name="connsiteX5" fmla="*/ 570105 w 2475105"/>
                <a:gd name="connsiteY5" fmla="*/ 236220 h 1059180"/>
                <a:gd name="connsiteX6" fmla="*/ 707265 w 2475105"/>
                <a:gd name="connsiteY6" fmla="*/ 0 h 1059180"/>
                <a:gd name="connsiteX0" fmla="*/ 707265 w 2475105"/>
                <a:gd name="connsiteY0" fmla="*/ 91999 h 1151179"/>
                <a:gd name="connsiteX1" fmla="*/ 2056007 w 2475105"/>
                <a:gd name="connsiteY1" fmla="*/ 160579 h 1151179"/>
                <a:gd name="connsiteX2" fmla="*/ 2475105 w 2475105"/>
                <a:gd name="connsiteY2" fmla="*/ 358699 h 1151179"/>
                <a:gd name="connsiteX3" fmla="*/ 2475105 w 2475105"/>
                <a:gd name="connsiteY3" fmla="*/ 1151179 h 1151179"/>
                <a:gd name="connsiteX4" fmla="*/ 509145 w 2475105"/>
                <a:gd name="connsiteY4" fmla="*/ 1151179 h 1151179"/>
                <a:gd name="connsiteX5" fmla="*/ 570105 w 2475105"/>
                <a:gd name="connsiteY5" fmla="*/ 328219 h 1151179"/>
                <a:gd name="connsiteX6" fmla="*/ 707265 w 2475105"/>
                <a:gd name="connsiteY6" fmla="*/ 91999 h 1151179"/>
                <a:gd name="connsiteX0" fmla="*/ 707265 w 2475105"/>
                <a:gd name="connsiteY0" fmla="*/ 71776 h 1130956"/>
                <a:gd name="connsiteX1" fmla="*/ 2056007 w 2475105"/>
                <a:gd name="connsiteY1" fmla="*/ 140356 h 1130956"/>
                <a:gd name="connsiteX2" fmla="*/ 2475105 w 2475105"/>
                <a:gd name="connsiteY2" fmla="*/ 338476 h 1130956"/>
                <a:gd name="connsiteX3" fmla="*/ 2475105 w 2475105"/>
                <a:gd name="connsiteY3" fmla="*/ 1130956 h 1130956"/>
                <a:gd name="connsiteX4" fmla="*/ 509145 w 2475105"/>
                <a:gd name="connsiteY4" fmla="*/ 1130956 h 1130956"/>
                <a:gd name="connsiteX5" fmla="*/ 570105 w 2475105"/>
                <a:gd name="connsiteY5" fmla="*/ 307996 h 1130956"/>
                <a:gd name="connsiteX6" fmla="*/ 707265 w 247510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80945" h="1130956">
                  <a:moveTo>
                    <a:pt x="707265" y="71776"/>
                  </a:moveTo>
                  <a:cubicBezTo>
                    <a:pt x="984126" y="117496"/>
                    <a:pt x="1413386" y="-156824"/>
                    <a:pt x="2056007" y="140356"/>
                  </a:cubicBezTo>
                  <a:cubicBezTo>
                    <a:pt x="2431926" y="114956"/>
                    <a:pt x="2998346" y="-192384"/>
                    <a:pt x="3480945" y="384196"/>
                  </a:cubicBezTo>
                  <a:cubicBezTo>
                    <a:pt x="3145665" y="633116"/>
                    <a:pt x="3107565" y="882036"/>
                    <a:pt x="2475105" y="1130956"/>
                  </a:cubicBezTo>
                  <a:lnTo>
                    <a:pt x="509145" y="1130956"/>
                  </a:lnTo>
                  <a:cubicBezTo>
                    <a:pt x="88775" y="995066"/>
                    <a:pt x="-415415" y="415946"/>
                    <a:pt x="570105" y="307996"/>
                  </a:cubicBezTo>
                  <a:cubicBezTo>
                    <a:pt x="603125" y="131466"/>
                    <a:pt x="401195" y="83206"/>
                    <a:pt x="707265" y="71776"/>
                  </a:cubicBezTo>
                  <a:close/>
                </a:path>
              </a:pathLst>
            </a:custGeom>
            <a:grpFill/>
            <a:ln w="571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196296D-AC81-F048-8791-490F25A79DA3}"/>
                </a:ext>
              </a:extLst>
            </p:cNvPr>
            <p:cNvSpPr/>
            <p:nvPr/>
          </p:nvSpPr>
          <p:spPr>
            <a:xfrm>
              <a:off x="3420581" y="431406"/>
              <a:ext cx="5943600" cy="2705100"/>
            </a:xfrm>
            <a:custGeom>
              <a:avLst/>
              <a:gdLst>
                <a:gd name="connsiteX0" fmla="*/ 3048000 w 5943600"/>
                <a:gd name="connsiteY0" fmla="*/ 0 h 2705100"/>
                <a:gd name="connsiteX1" fmla="*/ 5943600 w 5943600"/>
                <a:gd name="connsiteY1" fmla="*/ 952500 h 2705100"/>
                <a:gd name="connsiteX2" fmla="*/ 3124200 w 5943600"/>
                <a:gd name="connsiteY2" fmla="*/ 2705100 h 2705100"/>
                <a:gd name="connsiteX3" fmla="*/ 0 w 5943600"/>
                <a:gd name="connsiteY3" fmla="*/ 1447800 h 2705100"/>
                <a:gd name="connsiteX4" fmla="*/ 3048000 w 5943600"/>
                <a:gd name="connsiteY4" fmla="*/ 0 h 2705100"/>
                <a:gd name="connsiteX5" fmla="*/ 3113860 w 5943600"/>
                <a:gd name="connsiteY5" fmla="*/ 621644 h 2705100"/>
                <a:gd name="connsiteX6" fmla="*/ 1630375 w 5943600"/>
                <a:gd name="connsiteY6" fmla="*/ 1361321 h 2705100"/>
                <a:gd name="connsiteX7" fmla="*/ 3113860 w 5943600"/>
                <a:gd name="connsiteY7" fmla="*/ 2100998 h 2705100"/>
                <a:gd name="connsiteX8" fmla="*/ 4597345 w 5943600"/>
                <a:gd name="connsiteY8" fmla="*/ 1361321 h 2705100"/>
                <a:gd name="connsiteX9" fmla="*/ 3113860 w 5943600"/>
                <a:gd name="connsiteY9" fmla="*/ 621644 h 2705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43600" h="2705100">
                  <a:moveTo>
                    <a:pt x="3048000" y="0"/>
                  </a:moveTo>
                  <a:cubicBezTo>
                    <a:pt x="4013200" y="165100"/>
                    <a:pt x="5340350" y="406400"/>
                    <a:pt x="5943600" y="952500"/>
                  </a:cubicBezTo>
                  <a:cubicBezTo>
                    <a:pt x="5842000" y="1308100"/>
                    <a:pt x="4616450" y="2139950"/>
                    <a:pt x="3124200" y="2705100"/>
                  </a:cubicBezTo>
                  <a:cubicBezTo>
                    <a:pt x="1771650" y="2457450"/>
                    <a:pt x="476250" y="1809750"/>
                    <a:pt x="0" y="1447800"/>
                  </a:cubicBezTo>
                  <a:cubicBezTo>
                    <a:pt x="450850" y="774700"/>
                    <a:pt x="2006600" y="292100"/>
                    <a:pt x="3048000" y="0"/>
                  </a:cubicBezTo>
                  <a:close/>
                  <a:moveTo>
                    <a:pt x="3113860" y="621644"/>
                  </a:moveTo>
                  <a:cubicBezTo>
                    <a:pt x="2294554" y="621644"/>
                    <a:pt x="1630375" y="952809"/>
                    <a:pt x="1630375" y="1361321"/>
                  </a:cubicBezTo>
                  <a:cubicBezTo>
                    <a:pt x="1630375" y="1769833"/>
                    <a:pt x="2294554" y="2100998"/>
                    <a:pt x="3113860" y="2100998"/>
                  </a:cubicBezTo>
                  <a:cubicBezTo>
                    <a:pt x="3933166" y="2100998"/>
                    <a:pt x="4597345" y="1769833"/>
                    <a:pt x="4597345" y="1361321"/>
                  </a:cubicBezTo>
                  <a:cubicBezTo>
                    <a:pt x="4597345" y="952809"/>
                    <a:pt x="3933166" y="621644"/>
                    <a:pt x="3113860" y="621644"/>
                  </a:cubicBezTo>
                  <a:close/>
                </a:path>
              </a:pathLst>
            </a:custGeom>
            <a:grpFill/>
            <a:ln w="571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Rectangle 13">
              <a:extLst>
                <a:ext uri="{FF2B5EF4-FFF2-40B4-BE49-F238E27FC236}">
                  <a16:creationId xmlns:a16="http://schemas.microsoft.com/office/drawing/2014/main" id="{428524E0-A1EB-145C-8B61-FAA5BF72889E}"/>
                </a:ext>
              </a:extLst>
            </p:cNvPr>
            <p:cNvSpPr/>
            <p:nvPr/>
          </p:nvSpPr>
          <p:spPr>
            <a:xfrm>
              <a:off x="3751744" y="-826527"/>
              <a:ext cx="2245831" cy="3052216"/>
            </a:xfrm>
            <a:custGeom>
              <a:avLst/>
              <a:gdLst>
                <a:gd name="connsiteX0" fmla="*/ 0 w 254000"/>
                <a:gd name="connsiteY0" fmla="*/ 0 h 209550"/>
                <a:gd name="connsiteX1" fmla="*/ 254000 w 254000"/>
                <a:gd name="connsiteY1" fmla="*/ 0 h 209550"/>
                <a:gd name="connsiteX2" fmla="*/ 254000 w 254000"/>
                <a:gd name="connsiteY2" fmla="*/ 209550 h 209550"/>
                <a:gd name="connsiteX3" fmla="*/ 0 w 254000"/>
                <a:gd name="connsiteY3" fmla="*/ 209550 h 209550"/>
                <a:gd name="connsiteX4" fmla="*/ 0 w 254000"/>
                <a:gd name="connsiteY4" fmla="*/ 0 h 209550"/>
                <a:gd name="connsiteX0" fmla="*/ 0 w 2006600"/>
                <a:gd name="connsiteY0" fmla="*/ 0 h 2809875"/>
                <a:gd name="connsiteX1" fmla="*/ 2006600 w 2006600"/>
                <a:gd name="connsiteY1" fmla="*/ 2600325 h 2809875"/>
                <a:gd name="connsiteX2" fmla="*/ 2006600 w 2006600"/>
                <a:gd name="connsiteY2" fmla="*/ 2809875 h 2809875"/>
                <a:gd name="connsiteX3" fmla="*/ 1752600 w 2006600"/>
                <a:gd name="connsiteY3" fmla="*/ 2809875 h 2809875"/>
                <a:gd name="connsiteX4" fmla="*/ 0 w 2006600"/>
                <a:gd name="connsiteY4" fmla="*/ 0 h 2809875"/>
                <a:gd name="connsiteX0" fmla="*/ 0 w 2120900"/>
                <a:gd name="connsiteY0" fmla="*/ 0 h 3019425"/>
                <a:gd name="connsiteX1" fmla="*/ 2006600 w 2120900"/>
                <a:gd name="connsiteY1" fmla="*/ 2600325 h 3019425"/>
                <a:gd name="connsiteX2" fmla="*/ 2120900 w 2120900"/>
                <a:gd name="connsiteY2" fmla="*/ 3019425 h 3019425"/>
                <a:gd name="connsiteX3" fmla="*/ 1752600 w 2120900"/>
                <a:gd name="connsiteY3" fmla="*/ 2809875 h 3019425"/>
                <a:gd name="connsiteX4" fmla="*/ 0 w 2120900"/>
                <a:gd name="connsiteY4" fmla="*/ 0 h 3019425"/>
                <a:gd name="connsiteX0" fmla="*/ 0 w 2006600"/>
                <a:gd name="connsiteY0" fmla="*/ 0 h 2809875"/>
                <a:gd name="connsiteX1" fmla="*/ 2006600 w 2006600"/>
                <a:gd name="connsiteY1" fmla="*/ 2600325 h 2809875"/>
                <a:gd name="connsiteX2" fmla="*/ 1752600 w 2006600"/>
                <a:gd name="connsiteY2" fmla="*/ 2809875 h 2809875"/>
                <a:gd name="connsiteX3" fmla="*/ 0 w 2006600"/>
                <a:gd name="connsiteY3" fmla="*/ 0 h 2809875"/>
                <a:gd name="connsiteX0" fmla="*/ 0 w 2006600"/>
                <a:gd name="connsiteY0" fmla="*/ 0 h 3019425"/>
                <a:gd name="connsiteX1" fmla="*/ 2006600 w 2006600"/>
                <a:gd name="connsiteY1" fmla="*/ 2600325 h 3019425"/>
                <a:gd name="connsiteX2" fmla="*/ 1876425 w 2006600"/>
                <a:gd name="connsiteY2" fmla="*/ 3019425 h 3019425"/>
                <a:gd name="connsiteX3" fmla="*/ 0 w 2006600"/>
                <a:gd name="connsiteY3" fmla="*/ 0 h 3019425"/>
                <a:gd name="connsiteX0" fmla="*/ 0 w 2149475"/>
                <a:gd name="connsiteY0" fmla="*/ 0 h 3019425"/>
                <a:gd name="connsiteX1" fmla="*/ 2149475 w 2149475"/>
                <a:gd name="connsiteY1" fmla="*/ 2943225 h 3019425"/>
                <a:gd name="connsiteX2" fmla="*/ 1876425 w 2149475"/>
                <a:gd name="connsiteY2" fmla="*/ 3019425 h 3019425"/>
                <a:gd name="connsiteX3" fmla="*/ 0 w 2149475"/>
                <a:gd name="connsiteY3" fmla="*/ 0 h 3019425"/>
                <a:gd name="connsiteX0" fmla="*/ 0 w 2149475"/>
                <a:gd name="connsiteY0" fmla="*/ 21985 h 3041410"/>
                <a:gd name="connsiteX1" fmla="*/ 2149475 w 2149475"/>
                <a:gd name="connsiteY1" fmla="*/ 2965210 h 3041410"/>
                <a:gd name="connsiteX2" fmla="*/ 1876425 w 2149475"/>
                <a:gd name="connsiteY2" fmla="*/ 3041410 h 3041410"/>
                <a:gd name="connsiteX3" fmla="*/ 0 w 2149475"/>
                <a:gd name="connsiteY3" fmla="*/ 21985 h 3041410"/>
                <a:gd name="connsiteX0" fmla="*/ 85514 w 2234989"/>
                <a:gd name="connsiteY0" fmla="*/ 21985 h 3041410"/>
                <a:gd name="connsiteX1" fmla="*/ 2234989 w 2234989"/>
                <a:gd name="connsiteY1" fmla="*/ 2965210 h 3041410"/>
                <a:gd name="connsiteX2" fmla="*/ 1961939 w 2234989"/>
                <a:gd name="connsiteY2" fmla="*/ 3041410 h 3041410"/>
                <a:gd name="connsiteX3" fmla="*/ 85514 w 2234989"/>
                <a:gd name="connsiteY3" fmla="*/ 21985 h 3041410"/>
                <a:gd name="connsiteX0" fmla="*/ 96356 w 2245831"/>
                <a:gd name="connsiteY0" fmla="*/ 21985 h 3041410"/>
                <a:gd name="connsiteX1" fmla="*/ 2245831 w 2245831"/>
                <a:gd name="connsiteY1" fmla="*/ 2965210 h 3041410"/>
                <a:gd name="connsiteX2" fmla="*/ 1972781 w 2245831"/>
                <a:gd name="connsiteY2" fmla="*/ 3041410 h 3041410"/>
                <a:gd name="connsiteX3" fmla="*/ 96356 w 2245831"/>
                <a:gd name="connsiteY3" fmla="*/ 21985 h 3041410"/>
                <a:gd name="connsiteX0" fmla="*/ 96356 w 2245831"/>
                <a:gd name="connsiteY0" fmla="*/ 32791 h 3052216"/>
                <a:gd name="connsiteX1" fmla="*/ 2245831 w 2245831"/>
                <a:gd name="connsiteY1" fmla="*/ 2976016 h 3052216"/>
                <a:gd name="connsiteX2" fmla="*/ 1972781 w 2245831"/>
                <a:gd name="connsiteY2" fmla="*/ 3052216 h 3052216"/>
                <a:gd name="connsiteX3" fmla="*/ 96356 w 2245831"/>
                <a:gd name="connsiteY3" fmla="*/ 32791 h 3052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5831" h="3052216">
                  <a:moveTo>
                    <a:pt x="96356" y="32791"/>
                  </a:moveTo>
                  <a:cubicBezTo>
                    <a:pt x="650923" y="-300584"/>
                    <a:pt x="1529339" y="1994941"/>
                    <a:pt x="2245831" y="2976016"/>
                  </a:cubicBezTo>
                  <a:lnTo>
                    <a:pt x="1972781" y="3052216"/>
                  </a:lnTo>
                  <a:cubicBezTo>
                    <a:pt x="1347306" y="2045741"/>
                    <a:pt x="-430694" y="610641"/>
                    <a:pt x="96356" y="32791"/>
                  </a:cubicBezTo>
                  <a:close/>
                </a:path>
              </a:pathLst>
            </a:custGeom>
            <a:grpFill/>
            <a:ln w="571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11">
              <a:extLst>
                <a:ext uri="{FF2B5EF4-FFF2-40B4-BE49-F238E27FC236}">
                  <a16:creationId xmlns:a16="http://schemas.microsoft.com/office/drawing/2014/main" id="{A742C822-D480-D8AE-A11F-9C094A459ECC}"/>
                </a:ext>
              </a:extLst>
            </p:cNvPr>
            <p:cNvSpPr/>
            <p:nvPr/>
          </p:nvSpPr>
          <p:spPr>
            <a:xfrm>
              <a:off x="5486400" y="1852978"/>
              <a:ext cx="1170883" cy="463035"/>
            </a:xfrm>
            <a:custGeom>
              <a:avLst/>
              <a:gdLst>
                <a:gd name="connsiteX0" fmla="*/ 0 w 1965960"/>
                <a:gd name="connsiteY0" fmla="*/ 0 h 792480"/>
                <a:gd name="connsiteX1" fmla="*/ 1965960 w 1965960"/>
                <a:gd name="connsiteY1" fmla="*/ 0 h 792480"/>
                <a:gd name="connsiteX2" fmla="*/ 1965960 w 1965960"/>
                <a:gd name="connsiteY2" fmla="*/ 792480 h 792480"/>
                <a:gd name="connsiteX3" fmla="*/ 0 w 1965960"/>
                <a:gd name="connsiteY3" fmla="*/ 792480 h 792480"/>
                <a:gd name="connsiteX4" fmla="*/ 0 w 1965960"/>
                <a:gd name="connsiteY4" fmla="*/ 0 h 792480"/>
                <a:gd name="connsiteX0" fmla="*/ 198120 w 1965960"/>
                <a:gd name="connsiteY0" fmla="*/ 0 h 1059180"/>
                <a:gd name="connsiteX1" fmla="*/ 1965960 w 1965960"/>
                <a:gd name="connsiteY1" fmla="*/ 266700 h 1059180"/>
                <a:gd name="connsiteX2" fmla="*/ 1965960 w 1965960"/>
                <a:gd name="connsiteY2" fmla="*/ 1059180 h 1059180"/>
                <a:gd name="connsiteX3" fmla="*/ 0 w 1965960"/>
                <a:gd name="connsiteY3" fmla="*/ 1059180 h 1059180"/>
                <a:gd name="connsiteX4" fmla="*/ 198120 w 1965960"/>
                <a:gd name="connsiteY4" fmla="*/ 0 h 1059180"/>
                <a:gd name="connsiteX0" fmla="*/ 198120 w 1965960"/>
                <a:gd name="connsiteY0" fmla="*/ 0 h 1059180"/>
                <a:gd name="connsiteX1" fmla="*/ 1965960 w 1965960"/>
                <a:gd name="connsiteY1" fmla="*/ 266700 h 1059180"/>
                <a:gd name="connsiteX2" fmla="*/ 1965960 w 1965960"/>
                <a:gd name="connsiteY2" fmla="*/ 1059180 h 1059180"/>
                <a:gd name="connsiteX3" fmla="*/ 0 w 1965960"/>
                <a:gd name="connsiteY3" fmla="*/ 1059180 h 1059180"/>
                <a:gd name="connsiteX4" fmla="*/ 198120 w 1965960"/>
                <a:gd name="connsiteY4" fmla="*/ 0 h 1059180"/>
                <a:gd name="connsiteX0" fmla="*/ 326265 w 2094105"/>
                <a:gd name="connsiteY0" fmla="*/ 0 h 1059180"/>
                <a:gd name="connsiteX1" fmla="*/ 2094105 w 2094105"/>
                <a:gd name="connsiteY1" fmla="*/ 266700 h 1059180"/>
                <a:gd name="connsiteX2" fmla="*/ 2094105 w 2094105"/>
                <a:gd name="connsiteY2" fmla="*/ 1059180 h 1059180"/>
                <a:gd name="connsiteX3" fmla="*/ 128145 w 2094105"/>
                <a:gd name="connsiteY3" fmla="*/ 1059180 h 1059180"/>
                <a:gd name="connsiteX4" fmla="*/ 189105 w 2094105"/>
                <a:gd name="connsiteY4" fmla="*/ 236220 h 1059180"/>
                <a:gd name="connsiteX5" fmla="*/ 326265 w 2094105"/>
                <a:gd name="connsiteY5" fmla="*/ 0 h 1059180"/>
                <a:gd name="connsiteX0" fmla="*/ 672582 w 2440422"/>
                <a:gd name="connsiteY0" fmla="*/ 0 h 1059180"/>
                <a:gd name="connsiteX1" fmla="*/ 2440422 w 2440422"/>
                <a:gd name="connsiteY1" fmla="*/ 266700 h 1059180"/>
                <a:gd name="connsiteX2" fmla="*/ 2440422 w 2440422"/>
                <a:gd name="connsiteY2" fmla="*/ 1059180 h 1059180"/>
                <a:gd name="connsiteX3" fmla="*/ 474462 w 2440422"/>
                <a:gd name="connsiteY3" fmla="*/ 1059180 h 1059180"/>
                <a:gd name="connsiteX4" fmla="*/ 535422 w 2440422"/>
                <a:gd name="connsiteY4" fmla="*/ 236220 h 1059180"/>
                <a:gd name="connsiteX5" fmla="*/ 672582 w 2440422"/>
                <a:gd name="connsiteY5" fmla="*/ 0 h 1059180"/>
                <a:gd name="connsiteX0" fmla="*/ 707265 w 2475105"/>
                <a:gd name="connsiteY0" fmla="*/ 0 h 1059180"/>
                <a:gd name="connsiteX1" fmla="*/ 2475105 w 2475105"/>
                <a:gd name="connsiteY1" fmla="*/ 266700 h 1059180"/>
                <a:gd name="connsiteX2" fmla="*/ 2475105 w 2475105"/>
                <a:gd name="connsiteY2" fmla="*/ 1059180 h 1059180"/>
                <a:gd name="connsiteX3" fmla="*/ 509145 w 2475105"/>
                <a:gd name="connsiteY3" fmla="*/ 1059180 h 1059180"/>
                <a:gd name="connsiteX4" fmla="*/ 570105 w 2475105"/>
                <a:gd name="connsiteY4" fmla="*/ 236220 h 1059180"/>
                <a:gd name="connsiteX5" fmla="*/ 707265 w 2475105"/>
                <a:gd name="connsiteY5" fmla="*/ 0 h 1059180"/>
                <a:gd name="connsiteX0" fmla="*/ 707265 w 2475105"/>
                <a:gd name="connsiteY0" fmla="*/ 0 h 1059180"/>
                <a:gd name="connsiteX1" fmla="*/ 2056007 w 2475105"/>
                <a:gd name="connsiteY1" fmla="*/ 68580 h 1059180"/>
                <a:gd name="connsiteX2" fmla="*/ 2475105 w 2475105"/>
                <a:gd name="connsiteY2" fmla="*/ 266700 h 1059180"/>
                <a:gd name="connsiteX3" fmla="*/ 2475105 w 2475105"/>
                <a:gd name="connsiteY3" fmla="*/ 1059180 h 1059180"/>
                <a:gd name="connsiteX4" fmla="*/ 509145 w 2475105"/>
                <a:gd name="connsiteY4" fmla="*/ 1059180 h 1059180"/>
                <a:gd name="connsiteX5" fmla="*/ 570105 w 2475105"/>
                <a:gd name="connsiteY5" fmla="*/ 236220 h 1059180"/>
                <a:gd name="connsiteX6" fmla="*/ 707265 w 2475105"/>
                <a:gd name="connsiteY6" fmla="*/ 0 h 1059180"/>
                <a:gd name="connsiteX0" fmla="*/ 707265 w 2475105"/>
                <a:gd name="connsiteY0" fmla="*/ 91999 h 1151179"/>
                <a:gd name="connsiteX1" fmla="*/ 2056007 w 2475105"/>
                <a:gd name="connsiteY1" fmla="*/ 160579 h 1151179"/>
                <a:gd name="connsiteX2" fmla="*/ 2475105 w 2475105"/>
                <a:gd name="connsiteY2" fmla="*/ 358699 h 1151179"/>
                <a:gd name="connsiteX3" fmla="*/ 2475105 w 2475105"/>
                <a:gd name="connsiteY3" fmla="*/ 1151179 h 1151179"/>
                <a:gd name="connsiteX4" fmla="*/ 509145 w 2475105"/>
                <a:gd name="connsiteY4" fmla="*/ 1151179 h 1151179"/>
                <a:gd name="connsiteX5" fmla="*/ 570105 w 2475105"/>
                <a:gd name="connsiteY5" fmla="*/ 328219 h 1151179"/>
                <a:gd name="connsiteX6" fmla="*/ 707265 w 2475105"/>
                <a:gd name="connsiteY6" fmla="*/ 91999 h 1151179"/>
                <a:gd name="connsiteX0" fmla="*/ 707265 w 2475105"/>
                <a:gd name="connsiteY0" fmla="*/ 71776 h 1130956"/>
                <a:gd name="connsiteX1" fmla="*/ 2056007 w 2475105"/>
                <a:gd name="connsiteY1" fmla="*/ 140356 h 1130956"/>
                <a:gd name="connsiteX2" fmla="*/ 2475105 w 2475105"/>
                <a:gd name="connsiteY2" fmla="*/ 338476 h 1130956"/>
                <a:gd name="connsiteX3" fmla="*/ 2475105 w 2475105"/>
                <a:gd name="connsiteY3" fmla="*/ 1130956 h 1130956"/>
                <a:gd name="connsiteX4" fmla="*/ 509145 w 2475105"/>
                <a:gd name="connsiteY4" fmla="*/ 1130956 h 1130956"/>
                <a:gd name="connsiteX5" fmla="*/ 570105 w 2475105"/>
                <a:gd name="connsiteY5" fmla="*/ 307996 h 1130956"/>
                <a:gd name="connsiteX6" fmla="*/ 707265 w 247510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707265 w 3480945"/>
                <a:gd name="connsiteY0" fmla="*/ 71776 h 1130956"/>
                <a:gd name="connsiteX1" fmla="*/ 2056007 w 3480945"/>
                <a:gd name="connsiteY1" fmla="*/ 140356 h 1130956"/>
                <a:gd name="connsiteX2" fmla="*/ 3480945 w 3480945"/>
                <a:gd name="connsiteY2" fmla="*/ 384196 h 1130956"/>
                <a:gd name="connsiteX3" fmla="*/ 2475105 w 3480945"/>
                <a:gd name="connsiteY3" fmla="*/ 1130956 h 1130956"/>
                <a:gd name="connsiteX4" fmla="*/ 509145 w 3480945"/>
                <a:gd name="connsiteY4" fmla="*/ 1130956 h 1130956"/>
                <a:gd name="connsiteX5" fmla="*/ 570105 w 3480945"/>
                <a:gd name="connsiteY5" fmla="*/ 307996 h 1130956"/>
                <a:gd name="connsiteX6" fmla="*/ 707265 w 3480945"/>
                <a:gd name="connsiteY6" fmla="*/ 71776 h 1130956"/>
                <a:gd name="connsiteX0" fmla="*/ 1305991 w 4079671"/>
                <a:gd name="connsiteY0" fmla="*/ 71776 h 1130956"/>
                <a:gd name="connsiteX1" fmla="*/ 2654733 w 4079671"/>
                <a:gd name="connsiteY1" fmla="*/ 140356 h 1130956"/>
                <a:gd name="connsiteX2" fmla="*/ 4079671 w 4079671"/>
                <a:gd name="connsiteY2" fmla="*/ 384196 h 1130956"/>
                <a:gd name="connsiteX3" fmla="*/ 3073831 w 4079671"/>
                <a:gd name="connsiteY3" fmla="*/ 1130956 h 1130956"/>
                <a:gd name="connsiteX4" fmla="*/ 1107871 w 4079671"/>
                <a:gd name="connsiteY4" fmla="*/ 1130956 h 1130956"/>
                <a:gd name="connsiteX5" fmla="*/ 358395 w 4079671"/>
                <a:gd name="connsiteY5" fmla="*/ 246440 h 1130956"/>
                <a:gd name="connsiteX6" fmla="*/ 1305991 w 4079671"/>
                <a:gd name="connsiteY6" fmla="*/ 71776 h 1130956"/>
                <a:gd name="connsiteX0" fmla="*/ 2530647 w 4079671"/>
                <a:gd name="connsiteY0" fmla="*/ 0 h 1510590"/>
                <a:gd name="connsiteX1" fmla="*/ 2654733 w 4079671"/>
                <a:gd name="connsiteY1" fmla="*/ 519990 h 1510590"/>
                <a:gd name="connsiteX2" fmla="*/ 4079671 w 4079671"/>
                <a:gd name="connsiteY2" fmla="*/ 763830 h 1510590"/>
                <a:gd name="connsiteX3" fmla="*/ 3073831 w 4079671"/>
                <a:gd name="connsiteY3" fmla="*/ 1510590 h 1510590"/>
                <a:gd name="connsiteX4" fmla="*/ 1107871 w 4079671"/>
                <a:gd name="connsiteY4" fmla="*/ 1510590 h 1510590"/>
                <a:gd name="connsiteX5" fmla="*/ 358395 w 4079671"/>
                <a:gd name="connsiteY5" fmla="*/ 626074 h 1510590"/>
                <a:gd name="connsiteX6" fmla="*/ 2530647 w 4079671"/>
                <a:gd name="connsiteY6" fmla="*/ 0 h 1510590"/>
                <a:gd name="connsiteX0" fmla="*/ 2530647 w 4079671"/>
                <a:gd name="connsiteY0" fmla="*/ 0 h 1510590"/>
                <a:gd name="connsiteX1" fmla="*/ 4079671 w 4079671"/>
                <a:gd name="connsiteY1" fmla="*/ 763830 h 1510590"/>
                <a:gd name="connsiteX2" fmla="*/ 3073831 w 4079671"/>
                <a:gd name="connsiteY2" fmla="*/ 1510590 h 1510590"/>
                <a:gd name="connsiteX3" fmla="*/ 1107871 w 4079671"/>
                <a:gd name="connsiteY3" fmla="*/ 1510590 h 1510590"/>
                <a:gd name="connsiteX4" fmla="*/ 358395 w 4079671"/>
                <a:gd name="connsiteY4" fmla="*/ 626074 h 1510590"/>
                <a:gd name="connsiteX5" fmla="*/ 2530647 w 4079671"/>
                <a:gd name="connsiteY5" fmla="*/ 0 h 1510590"/>
                <a:gd name="connsiteX0" fmla="*/ 2172252 w 3721276"/>
                <a:gd name="connsiteY0" fmla="*/ 0 h 1510590"/>
                <a:gd name="connsiteX1" fmla="*/ 3721276 w 3721276"/>
                <a:gd name="connsiteY1" fmla="*/ 763830 h 1510590"/>
                <a:gd name="connsiteX2" fmla="*/ 2715436 w 3721276"/>
                <a:gd name="connsiteY2" fmla="*/ 1510590 h 1510590"/>
                <a:gd name="connsiteX3" fmla="*/ 0 w 3721276"/>
                <a:gd name="connsiteY3" fmla="*/ 626074 h 1510590"/>
                <a:gd name="connsiteX4" fmla="*/ 2172252 w 3721276"/>
                <a:gd name="connsiteY4" fmla="*/ 0 h 1510590"/>
                <a:gd name="connsiteX0" fmla="*/ 2172252 w 3721276"/>
                <a:gd name="connsiteY0" fmla="*/ 0 h 1161773"/>
                <a:gd name="connsiteX1" fmla="*/ 3721276 w 3721276"/>
                <a:gd name="connsiteY1" fmla="*/ 763830 h 1161773"/>
                <a:gd name="connsiteX2" fmla="*/ 446217 w 3721276"/>
                <a:gd name="connsiteY2" fmla="*/ 1161773 h 1161773"/>
                <a:gd name="connsiteX3" fmla="*/ 0 w 3721276"/>
                <a:gd name="connsiteY3" fmla="*/ 626074 h 1161773"/>
                <a:gd name="connsiteX4" fmla="*/ 2172252 w 3721276"/>
                <a:gd name="connsiteY4" fmla="*/ 0 h 1161773"/>
                <a:gd name="connsiteX0" fmla="*/ 2172252 w 3721276"/>
                <a:gd name="connsiteY0" fmla="*/ 0 h 1161773"/>
                <a:gd name="connsiteX1" fmla="*/ 3721276 w 3721276"/>
                <a:gd name="connsiteY1" fmla="*/ 763830 h 1161773"/>
                <a:gd name="connsiteX2" fmla="*/ 446217 w 3721276"/>
                <a:gd name="connsiteY2" fmla="*/ 1161773 h 1161773"/>
                <a:gd name="connsiteX3" fmla="*/ 0 w 3721276"/>
                <a:gd name="connsiteY3" fmla="*/ 626074 h 1161773"/>
                <a:gd name="connsiteX4" fmla="*/ 2172252 w 3721276"/>
                <a:gd name="connsiteY4" fmla="*/ 0 h 1161773"/>
                <a:gd name="connsiteX0" fmla="*/ 2172252 w 2784773"/>
                <a:gd name="connsiteY0" fmla="*/ 0 h 1161773"/>
                <a:gd name="connsiteX1" fmla="*/ 2784773 w 2784773"/>
                <a:gd name="connsiteY1" fmla="*/ 312420 h 1161773"/>
                <a:gd name="connsiteX2" fmla="*/ 446217 w 2784773"/>
                <a:gd name="connsiteY2" fmla="*/ 1161773 h 1161773"/>
                <a:gd name="connsiteX3" fmla="*/ 0 w 2784773"/>
                <a:gd name="connsiteY3" fmla="*/ 626074 h 1161773"/>
                <a:gd name="connsiteX4" fmla="*/ 2172252 w 2784773"/>
                <a:gd name="connsiteY4" fmla="*/ 0 h 1161773"/>
                <a:gd name="connsiteX0" fmla="*/ 2172252 w 2856812"/>
                <a:gd name="connsiteY0" fmla="*/ 0 h 1161773"/>
                <a:gd name="connsiteX1" fmla="*/ 2856812 w 2856812"/>
                <a:gd name="connsiteY1" fmla="*/ 415013 h 1161773"/>
                <a:gd name="connsiteX2" fmla="*/ 446217 w 2856812"/>
                <a:gd name="connsiteY2" fmla="*/ 1161773 h 1161773"/>
                <a:gd name="connsiteX3" fmla="*/ 0 w 2856812"/>
                <a:gd name="connsiteY3" fmla="*/ 626074 h 1161773"/>
                <a:gd name="connsiteX4" fmla="*/ 2172252 w 2856812"/>
                <a:gd name="connsiteY4" fmla="*/ 0 h 1161773"/>
                <a:gd name="connsiteX0" fmla="*/ 2370358 w 3054918"/>
                <a:gd name="connsiteY0" fmla="*/ 0 h 1161773"/>
                <a:gd name="connsiteX1" fmla="*/ 3054918 w 3054918"/>
                <a:gd name="connsiteY1" fmla="*/ 415013 h 1161773"/>
                <a:gd name="connsiteX2" fmla="*/ 644323 w 3054918"/>
                <a:gd name="connsiteY2" fmla="*/ 1161773 h 1161773"/>
                <a:gd name="connsiteX3" fmla="*/ 0 w 3054918"/>
                <a:gd name="connsiteY3" fmla="*/ 810742 h 1161773"/>
                <a:gd name="connsiteX4" fmla="*/ 2370358 w 3054918"/>
                <a:gd name="connsiteY4" fmla="*/ 0 h 1161773"/>
                <a:gd name="connsiteX0" fmla="*/ 2370358 w 3054918"/>
                <a:gd name="connsiteY0" fmla="*/ 0 h 1223329"/>
                <a:gd name="connsiteX1" fmla="*/ 3054918 w 3054918"/>
                <a:gd name="connsiteY1" fmla="*/ 476569 h 1223329"/>
                <a:gd name="connsiteX2" fmla="*/ 644323 w 3054918"/>
                <a:gd name="connsiteY2" fmla="*/ 1223329 h 1223329"/>
                <a:gd name="connsiteX3" fmla="*/ 0 w 3054918"/>
                <a:gd name="connsiteY3" fmla="*/ 872298 h 1223329"/>
                <a:gd name="connsiteX4" fmla="*/ 2370358 w 3054918"/>
                <a:gd name="connsiteY4" fmla="*/ 0 h 1223329"/>
                <a:gd name="connsiteX0" fmla="*/ 2370358 w 3054918"/>
                <a:gd name="connsiteY0" fmla="*/ 3237 h 1226566"/>
                <a:gd name="connsiteX1" fmla="*/ 3054918 w 3054918"/>
                <a:gd name="connsiteY1" fmla="*/ 479806 h 1226566"/>
                <a:gd name="connsiteX2" fmla="*/ 644323 w 3054918"/>
                <a:gd name="connsiteY2" fmla="*/ 1226566 h 1226566"/>
                <a:gd name="connsiteX3" fmla="*/ 0 w 3054918"/>
                <a:gd name="connsiteY3" fmla="*/ 875535 h 1226566"/>
                <a:gd name="connsiteX4" fmla="*/ 1590490 w 3054918"/>
                <a:gd name="connsiteY4" fmla="*/ 406940 h 1226566"/>
                <a:gd name="connsiteX5" fmla="*/ 2370358 w 3054918"/>
                <a:gd name="connsiteY5" fmla="*/ 3237 h 1226566"/>
                <a:gd name="connsiteX0" fmla="*/ 2370358 w 3054918"/>
                <a:gd name="connsiteY0" fmla="*/ 3237 h 1226566"/>
                <a:gd name="connsiteX1" fmla="*/ 3054918 w 3054918"/>
                <a:gd name="connsiteY1" fmla="*/ 479806 h 1226566"/>
                <a:gd name="connsiteX2" fmla="*/ 644323 w 3054918"/>
                <a:gd name="connsiteY2" fmla="*/ 1226566 h 1226566"/>
                <a:gd name="connsiteX3" fmla="*/ 0 w 3054918"/>
                <a:gd name="connsiteY3" fmla="*/ 875535 h 1226566"/>
                <a:gd name="connsiteX4" fmla="*/ 1590490 w 3054918"/>
                <a:gd name="connsiteY4" fmla="*/ 406940 h 1226566"/>
                <a:gd name="connsiteX5" fmla="*/ 2370358 w 3054918"/>
                <a:gd name="connsiteY5" fmla="*/ 3237 h 122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4918" h="1226566">
                  <a:moveTo>
                    <a:pt x="2370358" y="3237"/>
                  </a:moveTo>
                  <a:cubicBezTo>
                    <a:pt x="2990571" y="26196"/>
                    <a:pt x="2964387" y="228041"/>
                    <a:pt x="3054918" y="479806"/>
                  </a:cubicBezTo>
                  <a:cubicBezTo>
                    <a:pt x="2719638" y="728726"/>
                    <a:pt x="1276783" y="977646"/>
                    <a:pt x="644323" y="1226566"/>
                  </a:cubicBezTo>
                  <a:cubicBezTo>
                    <a:pt x="81361" y="1068517"/>
                    <a:pt x="148739" y="1054101"/>
                    <a:pt x="0" y="875535"/>
                  </a:cubicBezTo>
                  <a:cubicBezTo>
                    <a:pt x="138366" y="713699"/>
                    <a:pt x="1195430" y="569145"/>
                    <a:pt x="1590490" y="406940"/>
                  </a:cubicBezTo>
                  <a:cubicBezTo>
                    <a:pt x="1985550" y="261557"/>
                    <a:pt x="2106958" y="-34139"/>
                    <a:pt x="2370358" y="323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D14F557-3115-2728-9535-FD38F51AD461}"/>
                </a:ext>
              </a:extLst>
            </p:cNvPr>
            <p:cNvSpPr/>
            <p:nvPr/>
          </p:nvSpPr>
          <p:spPr>
            <a:xfrm>
              <a:off x="5486400" y="1927240"/>
              <a:ext cx="790575" cy="276225"/>
            </a:xfrm>
            <a:custGeom>
              <a:avLst/>
              <a:gdLst>
                <a:gd name="connsiteX0" fmla="*/ 0 w 790575"/>
                <a:gd name="connsiteY0" fmla="*/ 276225 h 276225"/>
                <a:gd name="connsiteX1" fmla="*/ 200025 w 790575"/>
                <a:gd name="connsiteY1" fmla="*/ 142875 h 276225"/>
                <a:gd name="connsiteX2" fmla="*/ 600075 w 790575"/>
                <a:gd name="connsiteY2" fmla="*/ 142875 h 276225"/>
                <a:gd name="connsiteX3" fmla="*/ 790575 w 790575"/>
                <a:gd name="connsiteY3" fmla="*/ 0 h 276225"/>
                <a:gd name="connsiteX4" fmla="*/ 790575 w 790575"/>
                <a:gd name="connsiteY4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0575" h="276225">
                  <a:moveTo>
                    <a:pt x="0" y="276225"/>
                  </a:moveTo>
                  <a:cubicBezTo>
                    <a:pt x="50006" y="220662"/>
                    <a:pt x="100013" y="165100"/>
                    <a:pt x="200025" y="142875"/>
                  </a:cubicBezTo>
                  <a:cubicBezTo>
                    <a:pt x="300037" y="120650"/>
                    <a:pt x="501650" y="166687"/>
                    <a:pt x="600075" y="142875"/>
                  </a:cubicBezTo>
                  <a:cubicBezTo>
                    <a:pt x="698500" y="119062"/>
                    <a:pt x="790575" y="0"/>
                    <a:pt x="790575" y="0"/>
                  </a:cubicBezTo>
                  <a:lnTo>
                    <a:pt x="790575" y="0"/>
                  </a:lnTo>
                </a:path>
              </a:pathLst>
            </a:custGeom>
            <a:grpFill/>
            <a:ln w="571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FB8CD94-5C78-76B8-CA5A-2F756319118B}"/>
                </a:ext>
              </a:extLst>
            </p:cNvPr>
            <p:cNvGrpSpPr/>
            <p:nvPr/>
          </p:nvGrpSpPr>
          <p:grpSpPr>
            <a:xfrm>
              <a:off x="5747024" y="3931525"/>
              <a:ext cx="2102197" cy="1319911"/>
              <a:chOff x="5997575" y="4094105"/>
              <a:chExt cx="2102197" cy="1319911"/>
            </a:xfrm>
            <a:grpFill/>
          </p:grpSpPr>
          <p:sp>
            <p:nvSpPr>
              <p:cNvPr id="60" name="Rectangle 7">
                <a:extLst>
                  <a:ext uri="{FF2B5EF4-FFF2-40B4-BE49-F238E27FC236}">
                    <a16:creationId xmlns:a16="http://schemas.microsoft.com/office/drawing/2014/main" id="{FA3B509C-7FF9-0C7D-B40F-D393510F7AD5}"/>
                  </a:ext>
                </a:extLst>
              </p:cNvPr>
              <p:cNvSpPr/>
              <p:nvPr/>
            </p:nvSpPr>
            <p:spPr>
              <a:xfrm>
                <a:off x="5997575" y="4094105"/>
                <a:ext cx="1801502" cy="1319911"/>
              </a:xfrm>
              <a:custGeom>
                <a:avLst/>
                <a:gdLst>
                  <a:gd name="connsiteX0" fmla="*/ 0 w 781050"/>
                  <a:gd name="connsiteY0" fmla="*/ 0 h 495300"/>
                  <a:gd name="connsiteX1" fmla="*/ 781050 w 781050"/>
                  <a:gd name="connsiteY1" fmla="*/ 0 h 495300"/>
                  <a:gd name="connsiteX2" fmla="*/ 781050 w 781050"/>
                  <a:gd name="connsiteY2" fmla="*/ 495300 h 495300"/>
                  <a:gd name="connsiteX3" fmla="*/ 0 w 781050"/>
                  <a:gd name="connsiteY3" fmla="*/ 495300 h 495300"/>
                  <a:gd name="connsiteX4" fmla="*/ 0 w 781050"/>
                  <a:gd name="connsiteY4" fmla="*/ 0 h 495300"/>
                  <a:gd name="connsiteX0" fmla="*/ 371475 w 1152525"/>
                  <a:gd name="connsiteY0" fmla="*/ 0 h 495300"/>
                  <a:gd name="connsiteX1" fmla="*/ 1152525 w 1152525"/>
                  <a:gd name="connsiteY1" fmla="*/ 0 h 495300"/>
                  <a:gd name="connsiteX2" fmla="*/ 1152525 w 1152525"/>
                  <a:gd name="connsiteY2" fmla="*/ 495300 h 495300"/>
                  <a:gd name="connsiteX3" fmla="*/ 0 w 1152525"/>
                  <a:gd name="connsiteY3" fmla="*/ 161925 h 495300"/>
                  <a:gd name="connsiteX4" fmla="*/ 371475 w 1152525"/>
                  <a:gd name="connsiteY4" fmla="*/ 0 h 495300"/>
                  <a:gd name="connsiteX0" fmla="*/ 371475 w 1152525"/>
                  <a:gd name="connsiteY0" fmla="*/ 0 h 590550"/>
                  <a:gd name="connsiteX1" fmla="*/ 1152525 w 1152525"/>
                  <a:gd name="connsiteY1" fmla="*/ 0 h 590550"/>
                  <a:gd name="connsiteX2" fmla="*/ 590550 w 1152525"/>
                  <a:gd name="connsiteY2" fmla="*/ 590550 h 590550"/>
                  <a:gd name="connsiteX3" fmla="*/ 0 w 1152525"/>
                  <a:gd name="connsiteY3" fmla="*/ 161925 h 590550"/>
                  <a:gd name="connsiteX4" fmla="*/ 371475 w 1152525"/>
                  <a:gd name="connsiteY4" fmla="*/ 0 h 590550"/>
                  <a:gd name="connsiteX0" fmla="*/ 371475 w 1533525"/>
                  <a:gd name="connsiteY0" fmla="*/ 114300 h 704850"/>
                  <a:gd name="connsiteX1" fmla="*/ 1533525 w 1533525"/>
                  <a:gd name="connsiteY1" fmla="*/ 0 h 704850"/>
                  <a:gd name="connsiteX2" fmla="*/ 590550 w 1533525"/>
                  <a:gd name="connsiteY2" fmla="*/ 704850 h 704850"/>
                  <a:gd name="connsiteX3" fmla="*/ 0 w 1533525"/>
                  <a:gd name="connsiteY3" fmla="*/ 276225 h 704850"/>
                  <a:gd name="connsiteX4" fmla="*/ 371475 w 1533525"/>
                  <a:gd name="connsiteY4" fmla="*/ 114300 h 704850"/>
                  <a:gd name="connsiteX0" fmla="*/ 1352550 w 1533525"/>
                  <a:gd name="connsiteY0" fmla="*/ 0 h 923925"/>
                  <a:gd name="connsiteX1" fmla="*/ 1533525 w 1533525"/>
                  <a:gd name="connsiteY1" fmla="*/ 219075 h 923925"/>
                  <a:gd name="connsiteX2" fmla="*/ 590550 w 1533525"/>
                  <a:gd name="connsiteY2" fmla="*/ 923925 h 923925"/>
                  <a:gd name="connsiteX3" fmla="*/ 0 w 1533525"/>
                  <a:gd name="connsiteY3" fmla="*/ 495300 h 923925"/>
                  <a:gd name="connsiteX4" fmla="*/ 1352550 w 1533525"/>
                  <a:gd name="connsiteY4" fmla="*/ 0 h 923925"/>
                  <a:gd name="connsiteX0" fmla="*/ 1352550 w 1533525"/>
                  <a:gd name="connsiteY0" fmla="*/ 109497 h 1033422"/>
                  <a:gd name="connsiteX1" fmla="*/ 1533525 w 1533525"/>
                  <a:gd name="connsiteY1" fmla="*/ 328572 h 1033422"/>
                  <a:gd name="connsiteX2" fmla="*/ 590550 w 1533525"/>
                  <a:gd name="connsiteY2" fmla="*/ 1033422 h 1033422"/>
                  <a:gd name="connsiteX3" fmla="*/ 0 w 1533525"/>
                  <a:gd name="connsiteY3" fmla="*/ 604797 h 1033422"/>
                  <a:gd name="connsiteX4" fmla="*/ 1352550 w 1533525"/>
                  <a:gd name="connsiteY4" fmla="*/ 109497 h 1033422"/>
                  <a:gd name="connsiteX0" fmla="*/ 1352550 w 1533525"/>
                  <a:gd name="connsiteY0" fmla="*/ 162757 h 1086682"/>
                  <a:gd name="connsiteX1" fmla="*/ 1533525 w 1533525"/>
                  <a:gd name="connsiteY1" fmla="*/ 381832 h 1086682"/>
                  <a:gd name="connsiteX2" fmla="*/ 590550 w 1533525"/>
                  <a:gd name="connsiteY2" fmla="*/ 1086682 h 1086682"/>
                  <a:gd name="connsiteX3" fmla="*/ 0 w 1533525"/>
                  <a:gd name="connsiteY3" fmla="*/ 658057 h 1086682"/>
                  <a:gd name="connsiteX4" fmla="*/ 1352550 w 1533525"/>
                  <a:gd name="connsiteY4" fmla="*/ 162757 h 1086682"/>
                  <a:gd name="connsiteX0" fmla="*/ 1352550 w 1533525"/>
                  <a:gd name="connsiteY0" fmla="*/ 167454 h 1091379"/>
                  <a:gd name="connsiteX1" fmla="*/ 1533525 w 1533525"/>
                  <a:gd name="connsiteY1" fmla="*/ 386529 h 1091379"/>
                  <a:gd name="connsiteX2" fmla="*/ 590550 w 1533525"/>
                  <a:gd name="connsiteY2" fmla="*/ 1091379 h 1091379"/>
                  <a:gd name="connsiteX3" fmla="*/ 0 w 1533525"/>
                  <a:gd name="connsiteY3" fmla="*/ 662754 h 1091379"/>
                  <a:gd name="connsiteX4" fmla="*/ 1352550 w 1533525"/>
                  <a:gd name="connsiteY4" fmla="*/ 167454 h 1091379"/>
                  <a:gd name="connsiteX0" fmla="*/ 1352550 w 1533936"/>
                  <a:gd name="connsiteY0" fmla="*/ 167454 h 1091379"/>
                  <a:gd name="connsiteX1" fmla="*/ 1533525 w 1533936"/>
                  <a:gd name="connsiteY1" fmla="*/ 386529 h 1091379"/>
                  <a:gd name="connsiteX2" fmla="*/ 590550 w 1533936"/>
                  <a:gd name="connsiteY2" fmla="*/ 1091379 h 1091379"/>
                  <a:gd name="connsiteX3" fmla="*/ 0 w 1533936"/>
                  <a:gd name="connsiteY3" fmla="*/ 662754 h 1091379"/>
                  <a:gd name="connsiteX4" fmla="*/ 1352550 w 1533936"/>
                  <a:gd name="connsiteY4" fmla="*/ 167454 h 1091379"/>
                  <a:gd name="connsiteX0" fmla="*/ 1352550 w 1533948"/>
                  <a:gd name="connsiteY0" fmla="*/ 167454 h 1119954"/>
                  <a:gd name="connsiteX1" fmla="*/ 1533525 w 1533948"/>
                  <a:gd name="connsiteY1" fmla="*/ 386529 h 1119954"/>
                  <a:gd name="connsiteX2" fmla="*/ 609600 w 1533948"/>
                  <a:gd name="connsiteY2" fmla="*/ 1119954 h 1119954"/>
                  <a:gd name="connsiteX3" fmla="*/ 0 w 1533948"/>
                  <a:gd name="connsiteY3" fmla="*/ 662754 h 1119954"/>
                  <a:gd name="connsiteX4" fmla="*/ 1352550 w 1533948"/>
                  <a:gd name="connsiteY4" fmla="*/ 167454 h 1119954"/>
                  <a:gd name="connsiteX0" fmla="*/ 1352550 w 1533967"/>
                  <a:gd name="connsiteY0" fmla="*/ 167454 h 1119954"/>
                  <a:gd name="connsiteX1" fmla="*/ 1533525 w 1533967"/>
                  <a:gd name="connsiteY1" fmla="*/ 386529 h 1119954"/>
                  <a:gd name="connsiteX2" fmla="*/ 609600 w 1533967"/>
                  <a:gd name="connsiteY2" fmla="*/ 1119954 h 1119954"/>
                  <a:gd name="connsiteX3" fmla="*/ 0 w 1533967"/>
                  <a:gd name="connsiteY3" fmla="*/ 662754 h 1119954"/>
                  <a:gd name="connsiteX4" fmla="*/ 1352550 w 1533967"/>
                  <a:gd name="connsiteY4" fmla="*/ 167454 h 1119954"/>
                  <a:gd name="connsiteX0" fmla="*/ 1410535 w 1591952"/>
                  <a:gd name="connsiteY0" fmla="*/ 167454 h 1271984"/>
                  <a:gd name="connsiteX1" fmla="*/ 1591510 w 1591952"/>
                  <a:gd name="connsiteY1" fmla="*/ 386529 h 1271984"/>
                  <a:gd name="connsiteX2" fmla="*/ 667585 w 1591952"/>
                  <a:gd name="connsiteY2" fmla="*/ 1119954 h 1271984"/>
                  <a:gd name="connsiteX3" fmla="*/ 57985 w 1591952"/>
                  <a:gd name="connsiteY3" fmla="*/ 662754 h 1271984"/>
                  <a:gd name="connsiteX4" fmla="*/ 1410535 w 1591952"/>
                  <a:gd name="connsiteY4" fmla="*/ 167454 h 1271984"/>
                  <a:gd name="connsiteX0" fmla="*/ 1586490 w 1767907"/>
                  <a:gd name="connsiteY0" fmla="*/ 167454 h 1295345"/>
                  <a:gd name="connsiteX1" fmla="*/ 1767465 w 1767907"/>
                  <a:gd name="connsiteY1" fmla="*/ 386529 h 1295345"/>
                  <a:gd name="connsiteX2" fmla="*/ 843540 w 1767907"/>
                  <a:gd name="connsiteY2" fmla="*/ 1119954 h 1295345"/>
                  <a:gd name="connsiteX3" fmla="*/ 233940 w 1767907"/>
                  <a:gd name="connsiteY3" fmla="*/ 662754 h 1295345"/>
                  <a:gd name="connsiteX4" fmla="*/ 1586490 w 1767907"/>
                  <a:gd name="connsiteY4" fmla="*/ 167454 h 1295345"/>
                  <a:gd name="connsiteX0" fmla="*/ 1568155 w 1749572"/>
                  <a:gd name="connsiteY0" fmla="*/ 167454 h 1319911"/>
                  <a:gd name="connsiteX1" fmla="*/ 1749130 w 1749572"/>
                  <a:gd name="connsiteY1" fmla="*/ 386529 h 1319911"/>
                  <a:gd name="connsiteX2" fmla="*/ 825205 w 1749572"/>
                  <a:gd name="connsiteY2" fmla="*/ 1119954 h 1319911"/>
                  <a:gd name="connsiteX3" fmla="*/ 215605 w 1749572"/>
                  <a:gd name="connsiteY3" fmla="*/ 662754 h 1319911"/>
                  <a:gd name="connsiteX4" fmla="*/ 1568155 w 1749572"/>
                  <a:gd name="connsiteY4" fmla="*/ 167454 h 1319911"/>
                  <a:gd name="connsiteX0" fmla="*/ 1624705 w 1806122"/>
                  <a:gd name="connsiteY0" fmla="*/ 167454 h 1319911"/>
                  <a:gd name="connsiteX1" fmla="*/ 1805680 w 1806122"/>
                  <a:gd name="connsiteY1" fmla="*/ 386529 h 1319911"/>
                  <a:gd name="connsiteX2" fmla="*/ 881755 w 1806122"/>
                  <a:gd name="connsiteY2" fmla="*/ 1119954 h 1319911"/>
                  <a:gd name="connsiteX3" fmla="*/ 272155 w 1806122"/>
                  <a:gd name="connsiteY3" fmla="*/ 662754 h 1319911"/>
                  <a:gd name="connsiteX4" fmla="*/ 1624705 w 1806122"/>
                  <a:gd name="connsiteY4" fmla="*/ 167454 h 1319911"/>
                  <a:gd name="connsiteX0" fmla="*/ 1624705 w 1791846"/>
                  <a:gd name="connsiteY0" fmla="*/ 167454 h 1319911"/>
                  <a:gd name="connsiteX1" fmla="*/ 1791393 w 1791846"/>
                  <a:gd name="connsiteY1" fmla="*/ 381767 h 1319911"/>
                  <a:gd name="connsiteX2" fmla="*/ 881755 w 1791846"/>
                  <a:gd name="connsiteY2" fmla="*/ 1119954 h 1319911"/>
                  <a:gd name="connsiteX3" fmla="*/ 272155 w 1791846"/>
                  <a:gd name="connsiteY3" fmla="*/ 662754 h 1319911"/>
                  <a:gd name="connsiteX4" fmla="*/ 1624705 w 1791846"/>
                  <a:gd name="connsiteY4" fmla="*/ 167454 h 1319911"/>
                  <a:gd name="connsiteX0" fmla="*/ 1624705 w 1801502"/>
                  <a:gd name="connsiteY0" fmla="*/ 167454 h 1319911"/>
                  <a:gd name="connsiteX1" fmla="*/ 1791393 w 1801502"/>
                  <a:gd name="connsiteY1" fmla="*/ 381767 h 1319911"/>
                  <a:gd name="connsiteX2" fmla="*/ 881755 w 1801502"/>
                  <a:gd name="connsiteY2" fmla="*/ 1119954 h 1319911"/>
                  <a:gd name="connsiteX3" fmla="*/ 272155 w 1801502"/>
                  <a:gd name="connsiteY3" fmla="*/ 662754 h 1319911"/>
                  <a:gd name="connsiteX4" fmla="*/ 1624705 w 1801502"/>
                  <a:gd name="connsiteY4" fmla="*/ 167454 h 1319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1502" h="1319911">
                    <a:moveTo>
                      <a:pt x="1624705" y="167454"/>
                    </a:moveTo>
                    <a:lnTo>
                      <a:pt x="1791393" y="381767"/>
                    </a:lnTo>
                    <a:cubicBezTo>
                      <a:pt x="1891405" y="1269179"/>
                      <a:pt x="1224655" y="1065979"/>
                      <a:pt x="881755" y="1119954"/>
                    </a:cubicBezTo>
                    <a:cubicBezTo>
                      <a:pt x="-226320" y="1653354"/>
                      <a:pt x="-115195" y="986604"/>
                      <a:pt x="272155" y="662754"/>
                    </a:cubicBezTo>
                    <a:cubicBezTo>
                      <a:pt x="627755" y="459554"/>
                      <a:pt x="516630" y="-343721"/>
                      <a:pt x="1624705" y="167454"/>
                    </a:cubicBez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Rectangle 7">
                <a:extLst>
                  <a:ext uri="{FF2B5EF4-FFF2-40B4-BE49-F238E27FC236}">
                    <a16:creationId xmlns:a16="http://schemas.microsoft.com/office/drawing/2014/main" id="{7003ABCE-EC35-4585-960D-2ED1CDD007F1}"/>
                  </a:ext>
                </a:extLst>
              </p:cNvPr>
              <p:cNvSpPr/>
              <p:nvPr/>
            </p:nvSpPr>
            <p:spPr>
              <a:xfrm>
                <a:off x="7045720" y="4094105"/>
                <a:ext cx="1054052" cy="856836"/>
              </a:xfrm>
              <a:custGeom>
                <a:avLst/>
                <a:gdLst>
                  <a:gd name="connsiteX0" fmla="*/ 0 w 781050"/>
                  <a:gd name="connsiteY0" fmla="*/ 0 h 495300"/>
                  <a:gd name="connsiteX1" fmla="*/ 781050 w 781050"/>
                  <a:gd name="connsiteY1" fmla="*/ 0 h 495300"/>
                  <a:gd name="connsiteX2" fmla="*/ 781050 w 781050"/>
                  <a:gd name="connsiteY2" fmla="*/ 495300 h 495300"/>
                  <a:gd name="connsiteX3" fmla="*/ 0 w 781050"/>
                  <a:gd name="connsiteY3" fmla="*/ 495300 h 495300"/>
                  <a:gd name="connsiteX4" fmla="*/ 0 w 781050"/>
                  <a:gd name="connsiteY4" fmla="*/ 0 h 495300"/>
                  <a:gd name="connsiteX0" fmla="*/ 371475 w 1152525"/>
                  <a:gd name="connsiteY0" fmla="*/ 0 h 495300"/>
                  <a:gd name="connsiteX1" fmla="*/ 1152525 w 1152525"/>
                  <a:gd name="connsiteY1" fmla="*/ 0 h 495300"/>
                  <a:gd name="connsiteX2" fmla="*/ 1152525 w 1152525"/>
                  <a:gd name="connsiteY2" fmla="*/ 495300 h 495300"/>
                  <a:gd name="connsiteX3" fmla="*/ 0 w 1152525"/>
                  <a:gd name="connsiteY3" fmla="*/ 161925 h 495300"/>
                  <a:gd name="connsiteX4" fmla="*/ 371475 w 1152525"/>
                  <a:gd name="connsiteY4" fmla="*/ 0 h 495300"/>
                  <a:gd name="connsiteX0" fmla="*/ 371475 w 1152525"/>
                  <a:gd name="connsiteY0" fmla="*/ 0 h 590550"/>
                  <a:gd name="connsiteX1" fmla="*/ 1152525 w 1152525"/>
                  <a:gd name="connsiteY1" fmla="*/ 0 h 590550"/>
                  <a:gd name="connsiteX2" fmla="*/ 590550 w 1152525"/>
                  <a:gd name="connsiteY2" fmla="*/ 590550 h 590550"/>
                  <a:gd name="connsiteX3" fmla="*/ 0 w 1152525"/>
                  <a:gd name="connsiteY3" fmla="*/ 161925 h 590550"/>
                  <a:gd name="connsiteX4" fmla="*/ 371475 w 1152525"/>
                  <a:gd name="connsiteY4" fmla="*/ 0 h 590550"/>
                  <a:gd name="connsiteX0" fmla="*/ 371475 w 1533525"/>
                  <a:gd name="connsiteY0" fmla="*/ 114300 h 704850"/>
                  <a:gd name="connsiteX1" fmla="*/ 1533525 w 1533525"/>
                  <a:gd name="connsiteY1" fmla="*/ 0 h 704850"/>
                  <a:gd name="connsiteX2" fmla="*/ 590550 w 1533525"/>
                  <a:gd name="connsiteY2" fmla="*/ 704850 h 704850"/>
                  <a:gd name="connsiteX3" fmla="*/ 0 w 1533525"/>
                  <a:gd name="connsiteY3" fmla="*/ 276225 h 704850"/>
                  <a:gd name="connsiteX4" fmla="*/ 371475 w 1533525"/>
                  <a:gd name="connsiteY4" fmla="*/ 114300 h 704850"/>
                  <a:gd name="connsiteX0" fmla="*/ 1352550 w 1533525"/>
                  <a:gd name="connsiteY0" fmla="*/ 0 h 923925"/>
                  <a:gd name="connsiteX1" fmla="*/ 1533525 w 1533525"/>
                  <a:gd name="connsiteY1" fmla="*/ 219075 h 923925"/>
                  <a:gd name="connsiteX2" fmla="*/ 590550 w 1533525"/>
                  <a:gd name="connsiteY2" fmla="*/ 923925 h 923925"/>
                  <a:gd name="connsiteX3" fmla="*/ 0 w 1533525"/>
                  <a:gd name="connsiteY3" fmla="*/ 495300 h 923925"/>
                  <a:gd name="connsiteX4" fmla="*/ 1352550 w 1533525"/>
                  <a:gd name="connsiteY4" fmla="*/ 0 h 923925"/>
                  <a:gd name="connsiteX0" fmla="*/ 1352550 w 1533525"/>
                  <a:gd name="connsiteY0" fmla="*/ 109497 h 1033422"/>
                  <a:gd name="connsiteX1" fmla="*/ 1533525 w 1533525"/>
                  <a:gd name="connsiteY1" fmla="*/ 328572 h 1033422"/>
                  <a:gd name="connsiteX2" fmla="*/ 590550 w 1533525"/>
                  <a:gd name="connsiteY2" fmla="*/ 1033422 h 1033422"/>
                  <a:gd name="connsiteX3" fmla="*/ 0 w 1533525"/>
                  <a:gd name="connsiteY3" fmla="*/ 604797 h 1033422"/>
                  <a:gd name="connsiteX4" fmla="*/ 1352550 w 1533525"/>
                  <a:gd name="connsiteY4" fmla="*/ 109497 h 1033422"/>
                  <a:gd name="connsiteX0" fmla="*/ 1352550 w 1533525"/>
                  <a:gd name="connsiteY0" fmla="*/ 162757 h 1086682"/>
                  <a:gd name="connsiteX1" fmla="*/ 1533525 w 1533525"/>
                  <a:gd name="connsiteY1" fmla="*/ 381832 h 1086682"/>
                  <a:gd name="connsiteX2" fmla="*/ 590550 w 1533525"/>
                  <a:gd name="connsiteY2" fmla="*/ 1086682 h 1086682"/>
                  <a:gd name="connsiteX3" fmla="*/ 0 w 1533525"/>
                  <a:gd name="connsiteY3" fmla="*/ 658057 h 1086682"/>
                  <a:gd name="connsiteX4" fmla="*/ 1352550 w 1533525"/>
                  <a:gd name="connsiteY4" fmla="*/ 162757 h 1086682"/>
                  <a:gd name="connsiteX0" fmla="*/ 1352550 w 1533525"/>
                  <a:gd name="connsiteY0" fmla="*/ 167454 h 1091379"/>
                  <a:gd name="connsiteX1" fmla="*/ 1533525 w 1533525"/>
                  <a:gd name="connsiteY1" fmla="*/ 386529 h 1091379"/>
                  <a:gd name="connsiteX2" fmla="*/ 590550 w 1533525"/>
                  <a:gd name="connsiteY2" fmla="*/ 1091379 h 1091379"/>
                  <a:gd name="connsiteX3" fmla="*/ 0 w 1533525"/>
                  <a:gd name="connsiteY3" fmla="*/ 662754 h 1091379"/>
                  <a:gd name="connsiteX4" fmla="*/ 1352550 w 1533525"/>
                  <a:gd name="connsiteY4" fmla="*/ 167454 h 1091379"/>
                  <a:gd name="connsiteX0" fmla="*/ 1352550 w 1533936"/>
                  <a:gd name="connsiteY0" fmla="*/ 167454 h 1091379"/>
                  <a:gd name="connsiteX1" fmla="*/ 1533525 w 1533936"/>
                  <a:gd name="connsiteY1" fmla="*/ 386529 h 1091379"/>
                  <a:gd name="connsiteX2" fmla="*/ 590550 w 1533936"/>
                  <a:gd name="connsiteY2" fmla="*/ 1091379 h 1091379"/>
                  <a:gd name="connsiteX3" fmla="*/ 0 w 1533936"/>
                  <a:gd name="connsiteY3" fmla="*/ 662754 h 1091379"/>
                  <a:gd name="connsiteX4" fmla="*/ 1352550 w 1533936"/>
                  <a:gd name="connsiteY4" fmla="*/ 167454 h 1091379"/>
                  <a:gd name="connsiteX0" fmla="*/ 1352550 w 1533948"/>
                  <a:gd name="connsiteY0" fmla="*/ 167454 h 1119954"/>
                  <a:gd name="connsiteX1" fmla="*/ 1533525 w 1533948"/>
                  <a:gd name="connsiteY1" fmla="*/ 386529 h 1119954"/>
                  <a:gd name="connsiteX2" fmla="*/ 609600 w 1533948"/>
                  <a:gd name="connsiteY2" fmla="*/ 1119954 h 1119954"/>
                  <a:gd name="connsiteX3" fmla="*/ 0 w 1533948"/>
                  <a:gd name="connsiteY3" fmla="*/ 662754 h 1119954"/>
                  <a:gd name="connsiteX4" fmla="*/ 1352550 w 1533948"/>
                  <a:gd name="connsiteY4" fmla="*/ 167454 h 1119954"/>
                  <a:gd name="connsiteX0" fmla="*/ 1352550 w 1533967"/>
                  <a:gd name="connsiteY0" fmla="*/ 167454 h 1119954"/>
                  <a:gd name="connsiteX1" fmla="*/ 1533525 w 1533967"/>
                  <a:gd name="connsiteY1" fmla="*/ 386529 h 1119954"/>
                  <a:gd name="connsiteX2" fmla="*/ 609600 w 1533967"/>
                  <a:gd name="connsiteY2" fmla="*/ 1119954 h 1119954"/>
                  <a:gd name="connsiteX3" fmla="*/ 0 w 1533967"/>
                  <a:gd name="connsiteY3" fmla="*/ 662754 h 1119954"/>
                  <a:gd name="connsiteX4" fmla="*/ 1352550 w 1533967"/>
                  <a:gd name="connsiteY4" fmla="*/ 167454 h 1119954"/>
                  <a:gd name="connsiteX0" fmla="*/ 1410535 w 1591952"/>
                  <a:gd name="connsiteY0" fmla="*/ 167454 h 1271984"/>
                  <a:gd name="connsiteX1" fmla="*/ 1591510 w 1591952"/>
                  <a:gd name="connsiteY1" fmla="*/ 386529 h 1271984"/>
                  <a:gd name="connsiteX2" fmla="*/ 667585 w 1591952"/>
                  <a:gd name="connsiteY2" fmla="*/ 1119954 h 1271984"/>
                  <a:gd name="connsiteX3" fmla="*/ 57985 w 1591952"/>
                  <a:gd name="connsiteY3" fmla="*/ 662754 h 1271984"/>
                  <a:gd name="connsiteX4" fmla="*/ 1410535 w 1591952"/>
                  <a:gd name="connsiteY4" fmla="*/ 167454 h 1271984"/>
                  <a:gd name="connsiteX0" fmla="*/ 1586490 w 1767907"/>
                  <a:gd name="connsiteY0" fmla="*/ 167454 h 1295345"/>
                  <a:gd name="connsiteX1" fmla="*/ 1767465 w 1767907"/>
                  <a:gd name="connsiteY1" fmla="*/ 386529 h 1295345"/>
                  <a:gd name="connsiteX2" fmla="*/ 843540 w 1767907"/>
                  <a:gd name="connsiteY2" fmla="*/ 1119954 h 1295345"/>
                  <a:gd name="connsiteX3" fmla="*/ 233940 w 1767907"/>
                  <a:gd name="connsiteY3" fmla="*/ 662754 h 1295345"/>
                  <a:gd name="connsiteX4" fmla="*/ 1586490 w 1767907"/>
                  <a:gd name="connsiteY4" fmla="*/ 167454 h 1295345"/>
                  <a:gd name="connsiteX0" fmla="*/ 1568155 w 1749572"/>
                  <a:gd name="connsiteY0" fmla="*/ 167454 h 1319911"/>
                  <a:gd name="connsiteX1" fmla="*/ 1749130 w 1749572"/>
                  <a:gd name="connsiteY1" fmla="*/ 386529 h 1319911"/>
                  <a:gd name="connsiteX2" fmla="*/ 825205 w 1749572"/>
                  <a:gd name="connsiteY2" fmla="*/ 1119954 h 1319911"/>
                  <a:gd name="connsiteX3" fmla="*/ 215605 w 1749572"/>
                  <a:gd name="connsiteY3" fmla="*/ 662754 h 1319911"/>
                  <a:gd name="connsiteX4" fmla="*/ 1568155 w 1749572"/>
                  <a:gd name="connsiteY4" fmla="*/ 167454 h 1319911"/>
                  <a:gd name="connsiteX0" fmla="*/ 1624705 w 1806122"/>
                  <a:gd name="connsiteY0" fmla="*/ 167454 h 1319911"/>
                  <a:gd name="connsiteX1" fmla="*/ 1805680 w 1806122"/>
                  <a:gd name="connsiteY1" fmla="*/ 386529 h 1319911"/>
                  <a:gd name="connsiteX2" fmla="*/ 881755 w 1806122"/>
                  <a:gd name="connsiteY2" fmla="*/ 1119954 h 1319911"/>
                  <a:gd name="connsiteX3" fmla="*/ 272155 w 1806122"/>
                  <a:gd name="connsiteY3" fmla="*/ 662754 h 1319911"/>
                  <a:gd name="connsiteX4" fmla="*/ 1624705 w 1806122"/>
                  <a:gd name="connsiteY4" fmla="*/ 167454 h 1319911"/>
                  <a:gd name="connsiteX0" fmla="*/ 1398187 w 1579604"/>
                  <a:gd name="connsiteY0" fmla="*/ 167454 h 1262830"/>
                  <a:gd name="connsiteX1" fmla="*/ 1579162 w 1579604"/>
                  <a:gd name="connsiteY1" fmla="*/ 386529 h 1262830"/>
                  <a:gd name="connsiteX2" fmla="*/ 655237 w 1579604"/>
                  <a:gd name="connsiteY2" fmla="*/ 1119954 h 1262830"/>
                  <a:gd name="connsiteX3" fmla="*/ 45637 w 1579604"/>
                  <a:gd name="connsiteY3" fmla="*/ 662754 h 1262830"/>
                  <a:gd name="connsiteX4" fmla="*/ 1398187 w 1579604"/>
                  <a:gd name="connsiteY4" fmla="*/ 167454 h 1262830"/>
                  <a:gd name="connsiteX0" fmla="*/ 1444557 w 1625974"/>
                  <a:gd name="connsiteY0" fmla="*/ 167454 h 1293057"/>
                  <a:gd name="connsiteX1" fmla="*/ 1625532 w 1625974"/>
                  <a:gd name="connsiteY1" fmla="*/ 386529 h 1293057"/>
                  <a:gd name="connsiteX2" fmla="*/ 701607 w 1625974"/>
                  <a:gd name="connsiteY2" fmla="*/ 1119954 h 1293057"/>
                  <a:gd name="connsiteX3" fmla="*/ 92007 w 1625974"/>
                  <a:gd name="connsiteY3" fmla="*/ 662754 h 1293057"/>
                  <a:gd name="connsiteX4" fmla="*/ 1444557 w 1625974"/>
                  <a:gd name="connsiteY4" fmla="*/ 167454 h 1293057"/>
                  <a:gd name="connsiteX0" fmla="*/ 1352550 w 1533967"/>
                  <a:gd name="connsiteY0" fmla="*/ 167454 h 1129519"/>
                  <a:gd name="connsiteX1" fmla="*/ 1533525 w 1533967"/>
                  <a:gd name="connsiteY1" fmla="*/ 386529 h 1129519"/>
                  <a:gd name="connsiteX2" fmla="*/ 609600 w 1533967"/>
                  <a:gd name="connsiteY2" fmla="*/ 1119954 h 1129519"/>
                  <a:gd name="connsiteX3" fmla="*/ 0 w 1533967"/>
                  <a:gd name="connsiteY3" fmla="*/ 662754 h 1129519"/>
                  <a:gd name="connsiteX4" fmla="*/ 1352550 w 1533967"/>
                  <a:gd name="connsiteY4" fmla="*/ 167454 h 1129519"/>
                  <a:gd name="connsiteX0" fmla="*/ 805363 w 986780"/>
                  <a:gd name="connsiteY0" fmla="*/ 289925 h 1246883"/>
                  <a:gd name="connsiteX1" fmla="*/ 986338 w 986780"/>
                  <a:gd name="connsiteY1" fmla="*/ 509000 h 1246883"/>
                  <a:gd name="connsiteX2" fmla="*/ 62413 w 986780"/>
                  <a:gd name="connsiteY2" fmla="*/ 1242425 h 1246883"/>
                  <a:gd name="connsiteX3" fmla="*/ 310063 w 986780"/>
                  <a:gd name="connsiteY3" fmla="*/ 261350 h 1246883"/>
                  <a:gd name="connsiteX4" fmla="*/ 805363 w 986780"/>
                  <a:gd name="connsiteY4" fmla="*/ 289925 h 1246883"/>
                  <a:gd name="connsiteX0" fmla="*/ 805363 w 986780"/>
                  <a:gd name="connsiteY0" fmla="*/ 182216 h 1139174"/>
                  <a:gd name="connsiteX1" fmla="*/ 986338 w 986780"/>
                  <a:gd name="connsiteY1" fmla="*/ 401291 h 1139174"/>
                  <a:gd name="connsiteX2" fmla="*/ 62413 w 986780"/>
                  <a:gd name="connsiteY2" fmla="*/ 1134716 h 1139174"/>
                  <a:gd name="connsiteX3" fmla="*/ 310063 w 986780"/>
                  <a:gd name="connsiteY3" fmla="*/ 153641 h 1139174"/>
                  <a:gd name="connsiteX4" fmla="*/ 805363 w 986780"/>
                  <a:gd name="connsiteY4" fmla="*/ 182216 h 1139174"/>
                  <a:gd name="connsiteX0" fmla="*/ 805363 w 986780"/>
                  <a:gd name="connsiteY0" fmla="*/ 175066 h 1132024"/>
                  <a:gd name="connsiteX1" fmla="*/ 986338 w 986780"/>
                  <a:gd name="connsiteY1" fmla="*/ 394141 h 1132024"/>
                  <a:gd name="connsiteX2" fmla="*/ 62413 w 986780"/>
                  <a:gd name="connsiteY2" fmla="*/ 1127566 h 1132024"/>
                  <a:gd name="connsiteX3" fmla="*/ 310063 w 986780"/>
                  <a:gd name="connsiteY3" fmla="*/ 146491 h 1132024"/>
                  <a:gd name="connsiteX4" fmla="*/ 805363 w 986780"/>
                  <a:gd name="connsiteY4" fmla="*/ 175066 h 1132024"/>
                  <a:gd name="connsiteX0" fmla="*/ 805363 w 986780"/>
                  <a:gd name="connsiteY0" fmla="*/ 142952 h 1099910"/>
                  <a:gd name="connsiteX1" fmla="*/ 986338 w 986780"/>
                  <a:gd name="connsiteY1" fmla="*/ 362027 h 1099910"/>
                  <a:gd name="connsiteX2" fmla="*/ 62413 w 986780"/>
                  <a:gd name="connsiteY2" fmla="*/ 1095452 h 1099910"/>
                  <a:gd name="connsiteX3" fmla="*/ 310063 w 986780"/>
                  <a:gd name="connsiteY3" fmla="*/ 114377 h 1099910"/>
                  <a:gd name="connsiteX4" fmla="*/ 805363 w 986780"/>
                  <a:gd name="connsiteY4" fmla="*/ 142952 h 1099910"/>
                  <a:gd name="connsiteX0" fmla="*/ 801379 w 982796"/>
                  <a:gd name="connsiteY0" fmla="*/ 144386 h 1101301"/>
                  <a:gd name="connsiteX1" fmla="*/ 982354 w 982796"/>
                  <a:gd name="connsiteY1" fmla="*/ 363461 h 1101301"/>
                  <a:gd name="connsiteX2" fmla="*/ 58429 w 982796"/>
                  <a:gd name="connsiteY2" fmla="*/ 1096886 h 1101301"/>
                  <a:gd name="connsiteX3" fmla="*/ 353704 w 982796"/>
                  <a:gd name="connsiteY3" fmla="*/ 106286 h 1101301"/>
                  <a:gd name="connsiteX4" fmla="*/ 801379 w 982796"/>
                  <a:gd name="connsiteY4" fmla="*/ 144386 h 1101301"/>
                  <a:gd name="connsiteX0" fmla="*/ 801379 w 982796"/>
                  <a:gd name="connsiteY0" fmla="*/ 213278 h 1170193"/>
                  <a:gd name="connsiteX1" fmla="*/ 982354 w 982796"/>
                  <a:gd name="connsiteY1" fmla="*/ 432353 h 1170193"/>
                  <a:gd name="connsiteX2" fmla="*/ 58429 w 982796"/>
                  <a:gd name="connsiteY2" fmla="*/ 1165778 h 1170193"/>
                  <a:gd name="connsiteX3" fmla="*/ 353704 w 982796"/>
                  <a:gd name="connsiteY3" fmla="*/ 175178 h 1170193"/>
                  <a:gd name="connsiteX4" fmla="*/ 801379 w 982796"/>
                  <a:gd name="connsiteY4" fmla="*/ 213278 h 1170193"/>
                  <a:gd name="connsiteX0" fmla="*/ 801379 w 982796"/>
                  <a:gd name="connsiteY0" fmla="*/ 205271 h 1162186"/>
                  <a:gd name="connsiteX1" fmla="*/ 982354 w 982796"/>
                  <a:gd name="connsiteY1" fmla="*/ 424346 h 1162186"/>
                  <a:gd name="connsiteX2" fmla="*/ 58429 w 982796"/>
                  <a:gd name="connsiteY2" fmla="*/ 1157771 h 1162186"/>
                  <a:gd name="connsiteX3" fmla="*/ 353704 w 982796"/>
                  <a:gd name="connsiteY3" fmla="*/ 167171 h 1162186"/>
                  <a:gd name="connsiteX4" fmla="*/ 801379 w 982796"/>
                  <a:gd name="connsiteY4" fmla="*/ 205271 h 1162186"/>
                  <a:gd name="connsiteX0" fmla="*/ 801379 w 982796"/>
                  <a:gd name="connsiteY0" fmla="*/ 140020 h 1096935"/>
                  <a:gd name="connsiteX1" fmla="*/ 982354 w 982796"/>
                  <a:gd name="connsiteY1" fmla="*/ 359095 h 1096935"/>
                  <a:gd name="connsiteX2" fmla="*/ 58429 w 982796"/>
                  <a:gd name="connsiteY2" fmla="*/ 1092520 h 1096935"/>
                  <a:gd name="connsiteX3" fmla="*/ 353704 w 982796"/>
                  <a:gd name="connsiteY3" fmla="*/ 101920 h 1096935"/>
                  <a:gd name="connsiteX4" fmla="*/ 801379 w 982796"/>
                  <a:gd name="connsiteY4" fmla="*/ 140020 h 1096935"/>
                  <a:gd name="connsiteX0" fmla="*/ 771458 w 952875"/>
                  <a:gd name="connsiteY0" fmla="*/ 140020 h 1092520"/>
                  <a:gd name="connsiteX1" fmla="*/ 952433 w 952875"/>
                  <a:gd name="connsiteY1" fmla="*/ 359095 h 1092520"/>
                  <a:gd name="connsiteX2" fmla="*/ 28508 w 952875"/>
                  <a:gd name="connsiteY2" fmla="*/ 1092520 h 1092520"/>
                  <a:gd name="connsiteX3" fmla="*/ 209482 w 952875"/>
                  <a:gd name="connsiteY3" fmla="*/ 246814 h 1092520"/>
                  <a:gd name="connsiteX4" fmla="*/ 323783 w 952875"/>
                  <a:gd name="connsiteY4" fmla="*/ 101920 h 1092520"/>
                  <a:gd name="connsiteX5" fmla="*/ 771458 w 952875"/>
                  <a:gd name="connsiteY5" fmla="*/ 140020 h 1092520"/>
                  <a:gd name="connsiteX0" fmla="*/ 764489 w 945906"/>
                  <a:gd name="connsiteY0" fmla="*/ 140020 h 1092521"/>
                  <a:gd name="connsiteX1" fmla="*/ 945464 w 945906"/>
                  <a:gd name="connsiteY1" fmla="*/ 359095 h 1092521"/>
                  <a:gd name="connsiteX2" fmla="*/ 21539 w 945906"/>
                  <a:gd name="connsiteY2" fmla="*/ 1092520 h 1092521"/>
                  <a:gd name="connsiteX3" fmla="*/ 416826 w 945906"/>
                  <a:gd name="connsiteY3" fmla="*/ 289676 h 1092521"/>
                  <a:gd name="connsiteX4" fmla="*/ 202513 w 945906"/>
                  <a:gd name="connsiteY4" fmla="*/ 246814 h 1092521"/>
                  <a:gd name="connsiteX5" fmla="*/ 316814 w 945906"/>
                  <a:gd name="connsiteY5" fmla="*/ 101920 h 1092521"/>
                  <a:gd name="connsiteX6" fmla="*/ 764489 w 945906"/>
                  <a:gd name="connsiteY6" fmla="*/ 140020 h 1092521"/>
                  <a:gd name="connsiteX0" fmla="*/ 774862 w 956279"/>
                  <a:gd name="connsiteY0" fmla="*/ 140020 h 1093455"/>
                  <a:gd name="connsiteX1" fmla="*/ 955837 w 956279"/>
                  <a:gd name="connsiteY1" fmla="*/ 359095 h 1093455"/>
                  <a:gd name="connsiteX2" fmla="*/ 31912 w 956279"/>
                  <a:gd name="connsiteY2" fmla="*/ 1092520 h 1093455"/>
                  <a:gd name="connsiteX3" fmla="*/ 179548 w 956279"/>
                  <a:gd name="connsiteY3" fmla="*/ 532564 h 1093455"/>
                  <a:gd name="connsiteX4" fmla="*/ 427199 w 956279"/>
                  <a:gd name="connsiteY4" fmla="*/ 289676 h 1093455"/>
                  <a:gd name="connsiteX5" fmla="*/ 212886 w 956279"/>
                  <a:gd name="connsiteY5" fmla="*/ 246814 h 1093455"/>
                  <a:gd name="connsiteX6" fmla="*/ 327187 w 956279"/>
                  <a:gd name="connsiteY6" fmla="*/ 101920 h 1093455"/>
                  <a:gd name="connsiteX7" fmla="*/ 774862 w 956279"/>
                  <a:gd name="connsiteY7" fmla="*/ 140020 h 1093455"/>
                  <a:gd name="connsiteX0" fmla="*/ 764232 w 945649"/>
                  <a:gd name="connsiteY0" fmla="*/ 140020 h 1094690"/>
                  <a:gd name="connsiteX1" fmla="*/ 945207 w 945649"/>
                  <a:gd name="connsiteY1" fmla="*/ 359095 h 1094690"/>
                  <a:gd name="connsiteX2" fmla="*/ 21282 w 945649"/>
                  <a:gd name="connsiteY2" fmla="*/ 1092520 h 1094690"/>
                  <a:gd name="connsiteX3" fmla="*/ 454669 w 945649"/>
                  <a:gd name="connsiteY3" fmla="*/ 513514 h 1094690"/>
                  <a:gd name="connsiteX4" fmla="*/ 168918 w 945649"/>
                  <a:gd name="connsiteY4" fmla="*/ 532564 h 1094690"/>
                  <a:gd name="connsiteX5" fmla="*/ 416569 w 945649"/>
                  <a:gd name="connsiteY5" fmla="*/ 289676 h 1094690"/>
                  <a:gd name="connsiteX6" fmla="*/ 202256 w 945649"/>
                  <a:gd name="connsiteY6" fmla="*/ 246814 h 1094690"/>
                  <a:gd name="connsiteX7" fmla="*/ 316557 w 945649"/>
                  <a:gd name="connsiteY7" fmla="*/ 101920 h 1094690"/>
                  <a:gd name="connsiteX8" fmla="*/ 764232 w 945649"/>
                  <a:gd name="connsiteY8" fmla="*/ 140020 h 1094690"/>
                  <a:gd name="connsiteX0" fmla="*/ 757545 w 938962"/>
                  <a:gd name="connsiteY0" fmla="*/ 140020 h 1097086"/>
                  <a:gd name="connsiteX1" fmla="*/ 938520 w 938962"/>
                  <a:gd name="connsiteY1" fmla="*/ 359095 h 1097086"/>
                  <a:gd name="connsiteX2" fmla="*/ 14595 w 938962"/>
                  <a:gd name="connsiteY2" fmla="*/ 1092520 h 1097086"/>
                  <a:gd name="connsiteX3" fmla="*/ 424169 w 938962"/>
                  <a:gd name="connsiteY3" fmla="*/ 665913 h 1097086"/>
                  <a:gd name="connsiteX4" fmla="*/ 447982 w 938962"/>
                  <a:gd name="connsiteY4" fmla="*/ 513514 h 1097086"/>
                  <a:gd name="connsiteX5" fmla="*/ 162231 w 938962"/>
                  <a:gd name="connsiteY5" fmla="*/ 532564 h 1097086"/>
                  <a:gd name="connsiteX6" fmla="*/ 409882 w 938962"/>
                  <a:gd name="connsiteY6" fmla="*/ 289676 h 1097086"/>
                  <a:gd name="connsiteX7" fmla="*/ 195569 w 938962"/>
                  <a:gd name="connsiteY7" fmla="*/ 246814 h 1097086"/>
                  <a:gd name="connsiteX8" fmla="*/ 309870 w 938962"/>
                  <a:gd name="connsiteY8" fmla="*/ 101920 h 1097086"/>
                  <a:gd name="connsiteX9" fmla="*/ 757545 w 938962"/>
                  <a:gd name="connsiteY9" fmla="*/ 140020 h 1097086"/>
                  <a:gd name="connsiteX0" fmla="*/ 755185 w 936602"/>
                  <a:gd name="connsiteY0" fmla="*/ 140020 h 1102589"/>
                  <a:gd name="connsiteX1" fmla="*/ 936160 w 936602"/>
                  <a:gd name="connsiteY1" fmla="*/ 359095 h 1102589"/>
                  <a:gd name="connsiteX2" fmla="*/ 12235 w 936602"/>
                  <a:gd name="connsiteY2" fmla="*/ 1092520 h 1102589"/>
                  <a:gd name="connsiteX3" fmla="*/ 621833 w 936602"/>
                  <a:gd name="connsiteY3" fmla="*/ 723063 h 1102589"/>
                  <a:gd name="connsiteX4" fmla="*/ 421809 w 936602"/>
                  <a:gd name="connsiteY4" fmla="*/ 665913 h 1102589"/>
                  <a:gd name="connsiteX5" fmla="*/ 445622 w 936602"/>
                  <a:gd name="connsiteY5" fmla="*/ 513514 h 1102589"/>
                  <a:gd name="connsiteX6" fmla="*/ 159871 w 936602"/>
                  <a:gd name="connsiteY6" fmla="*/ 532564 h 1102589"/>
                  <a:gd name="connsiteX7" fmla="*/ 407522 w 936602"/>
                  <a:gd name="connsiteY7" fmla="*/ 289676 h 1102589"/>
                  <a:gd name="connsiteX8" fmla="*/ 193209 w 936602"/>
                  <a:gd name="connsiteY8" fmla="*/ 246814 h 1102589"/>
                  <a:gd name="connsiteX9" fmla="*/ 307510 w 936602"/>
                  <a:gd name="connsiteY9" fmla="*/ 101920 h 1102589"/>
                  <a:gd name="connsiteX10" fmla="*/ 755185 w 936602"/>
                  <a:gd name="connsiteY10" fmla="*/ 140020 h 1102589"/>
                  <a:gd name="connsiteX0" fmla="*/ 600084 w 792781"/>
                  <a:gd name="connsiteY0" fmla="*/ 140020 h 909394"/>
                  <a:gd name="connsiteX1" fmla="*/ 781059 w 792781"/>
                  <a:gd name="connsiteY1" fmla="*/ 359095 h 909394"/>
                  <a:gd name="connsiteX2" fmla="*/ 495309 w 792781"/>
                  <a:gd name="connsiteY2" fmla="*/ 844870 h 909394"/>
                  <a:gd name="connsiteX3" fmla="*/ 466732 w 792781"/>
                  <a:gd name="connsiteY3" fmla="*/ 723063 h 909394"/>
                  <a:gd name="connsiteX4" fmla="*/ 266708 w 792781"/>
                  <a:gd name="connsiteY4" fmla="*/ 665913 h 909394"/>
                  <a:gd name="connsiteX5" fmla="*/ 290521 w 792781"/>
                  <a:gd name="connsiteY5" fmla="*/ 513514 h 909394"/>
                  <a:gd name="connsiteX6" fmla="*/ 4770 w 792781"/>
                  <a:gd name="connsiteY6" fmla="*/ 532564 h 909394"/>
                  <a:gd name="connsiteX7" fmla="*/ 252421 w 792781"/>
                  <a:gd name="connsiteY7" fmla="*/ 289676 h 909394"/>
                  <a:gd name="connsiteX8" fmla="*/ 38108 w 792781"/>
                  <a:gd name="connsiteY8" fmla="*/ 246814 h 909394"/>
                  <a:gd name="connsiteX9" fmla="*/ 152409 w 792781"/>
                  <a:gd name="connsiteY9" fmla="*/ 101920 h 909394"/>
                  <a:gd name="connsiteX10" fmla="*/ 600084 w 792781"/>
                  <a:gd name="connsiteY10" fmla="*/ 140020 h 909394"/>
                  <a:gd name="connsiteX0" fmla="*/ 600084 w 781984"/>
                  <a:gd name="connsiteY0" fmla="*/ 140020 h 891305"/>
                  <a:gd name="connsiteX1" fmla="*/ 781059 w 781984"/>
                  <a:gd name="connsiteY1" fmla="*/ 359095 h 891305"/>
                  <a:gd name="connsiteX2" fmla="*/ 495309 w 781984"/>
                  <a:gd name="connsiteY2" fmla="*/ 844870 h 891305"/>
                  <a:gd name="connsiteX3" fmla="*/ 466732 w 781984"/>
                  <a:gd name="connsiteY3" fmla="*/ 723063 h 891305"/>
                  <a:gd name="connsiteX4" fmla="*/ 266708 w 781984"/>
                  <a:gd name="connsiteY4" fmla="*/ 665913 h 891305"/>
                  <a:gd name="connsiteX5" fmla="*/ 290521 w 781984"/>
                  <a:gd name="connsiteY5" fmla="*/ 513514 h 891305"/>
                  <a:gd name="connsiteX6" fmla="*/ 4770 w 781984"/>
                  <a:gd name="connsiteY6" fmla="*/ 532564 h 891305"/>
                  <a:gd name="connsiteX7" fmla="*/ 252421 w 781984"/>
                  <a:gd name="connsiteY7" fmla="*/ 289676 h 891305"/>
                  <a:gd name="connsiteX8" fmla="*/ 38108 w 781984"/>
                  <a:gd name="connsiteY8" fmla="*/ 246814 h 891305"/>
                  <a:gd name="connsiteX9" fmla="*/ 152409 w 781984"/>
                  <a:gd name="connsiteY9" fmla="*/ 101920 h 891305"/>
                  <a:gd name="connsiteX10" fmla="*/ 600084 w 781984"/>
                  <a:gd name="connsiteY10" fmla="*/ 140020 h 891305"/>
                  <a:gd name="connsiteX0" fmla="*/ 600084 w 781059"/>
                  <a:gd name="connsiteY0" fmla="*/ 140020 h 868247"/>
                  <a:gd name="connsiteX1" fmla="*/ 781059 w 781059"/>
                  <a:gd name="connsiteY1" fmla="*/ 359095 h 868247"/>
                  <a:gd name="connsiteX2" fmla="*/ 495309 w 781059"/>
                  <a:gd name="connsiteY2" fmla="*/ 844870 h 868247"/>
                  <a:gd name="connsiteX3" fmla="*/ 466732 w 781059"/>
                  <a:gd name="connsiteY3" fmla="*/ 723063 h 868247"/>
                  <a:gd name="connsiteX4" fmla="*/ 266708 w 781059"/>
                  <a:gd name="connsiteY4" fmla="*/ 665913 h 868247"/>
                  <a:gd name="connsiteX5" fmla="*/ 290521 w 781059"/>
                  <a:gd name="connsiteY5" fmla="*/ 513514 h 868247"/>
                  <a:gd name="connsiteX6" fmla="*/ 4770 w 781059"/>
                  <a:gd name="connsiteY6" fmla="*/ 532564 h 868247"/>
                  <a:gd name="connsiteX7" fmla="*/ 252421 w 781059"/>
                  <a:gd name="connsiteY7" fmla="*/ 289676 h 868247"/>
                  <a:gd name="connsiteX8" fmla="*/ 38108 w 781059"/>
                  <a:gd name="connsiteY8" fmla="*/ 246814 h 868247"/>
                  <a:gd name="connsiteX9" fmla="*/ 152409 w 781059"/>
                  <a:gd name="connsiteY9" fmla="*/ 101920 h 868247"/>
                  <a:gd name="connsiteX10" fmla="*/ 600084 w 781059"/>
                  <a:gd name="connsiteY10" fmla="*/ 140020 h 868247"/>
                  <a:gd name="connsiteX0" fmla="*/ 600084 w 781059"/>
                  <a:gd name="connsiteY0" fmla="*/ 140020 h 858484"/>
                  <a:gd name="connsiteX1" fmla="*/ 781059 w 781059"/>
                  <a:gd name="connsiteY1" fmla="*/ 359095 h 858484"/>
                  <a:gd name="connsiteX2" fmla="*/ 495309 w 781059"/>
                  <a:gd name="connsiteY2" fmla="*/ 844870 h 858484"/>
                  <a:gd name="connsiteX3" fmla="*/ 466732 w 781059"/>
                  <a:gd name="connsiteY3" fmla="*/ 723063 h 858484"/>
                  <a:gd name="connsiteX4" fmla="*/ 266708 w 781059"/>
                  <a:gd name="connsiteY4" fmla="*/ 665913 h 858484"/>
                  <a:gd name="connsiteX5" fmla="*/ 290521 w 781059"/>
                  <a:gd name="connsiteY5" fmla="*/ 513514 h 858484"/>
                  <a:gd name="connsiteX6" fmla="*/ 4770 w 781059"/>
                  <a:gd name="connsiteY6" fmla="*/ 532564 h 858484"/>
                  <a:gd name="connsiteX7" fmla="*/ 252421 w 781059"/>
                  <a:gd name="connsiteY7" fmla="*/ 289676 h 858484"/>
                  <a:gd name="connsiteX8" fmla="*/ 38108 w 781059"/>
                  <a:gd name="connsiteY8" fmla="*/ 246814 h 858484"/>
                  <a:gd name="connsiteX9" fmla="*/ 152409 w 781059"/>
                  <a:gd name="connsiteY9" fmla="*/ 101920 h 858484"/>
                  <a:gd name="connsiteX10" fmla="*/ 600084 w 781059"/>
                  <a:gd name="connsiteY10" fmla="*/ 140020 h 858484"/>
                  <a:gd name="connsiteX0" fmla="*/ 600084 w 781059"/>
                  <a:gd name="connsiteY0" fmla="*/ 140020 h 858484"/>
                  <a:gd name="connsiteX1" fmla="*/ 781059 w 781059"/>
                  <a:gd name="connsiteY1" fmla="*/ 359095 h 858484"/>
                  <a:gd name="connsiteX2" fmla="*/ 495309 w 781059"/>
                  <a:gd name="connsiteY2" fmla="*/ 844870 h 858484"/>
                  <a:gd name="connsiteX3" fmla="*/ 466732 w 781059"/>
                  <a:gd name="connsiteY3" fmla="*/ 723063 h 858484"/>
                  <a:gd name="connsiteX4" fmla="*/ 266708 w 781059"/>
                  <a:gd name="connsiteY4" fmla="*/ 665913 h 858484"/>
                  <a:gd name="connsiteX5" fmla="*/ 290521 w 781059"/>
                  <a:gd name="connsiteY5" fmla="*/ 513514 h 858484"/>
                  <a:gd name="connsiteX6" fmla="*/ 4770 w 781059"/>
                  <a:gd name="connsiteY6" fmla="*/ 532564 h 858484"/>
                  <a:gd name="connsiteX7" fmla="*/ 252421 w 781059"/>
                  <a:gd name="connsiteY7" fmla="*/ 289676 h 858484"/>
                  <a:gd name="connsiteX8" fmla="*/ 38108 w 781059"/>
                  <a:gd name="connsiteY8" fmla="*/ 246814 h 858484"/>
                  <a:gd name="connsiteX9" fmla="*/ 152409 w 781059"/>
                  <a:gd name="connsiteY9" fmla="*/ 101920 h 858484"/>
                  <a:gd name="connsiteX10" fmla="*/ 600084 w 781059"/>
                  <a:gd name="connsiteY10" fmla="*/ 140020 h 858484"/>
                  <a:gd name="connsiteX0" fmla="*/ 600084 w 1052521"/>
                  <a:gd name="connsiteY0" fmla="*/ 140020 h 858484"/>
                  <a:gd name="connsiteX1" fmla="*/ 1052521 w 1052521"/>
                  <a:gd name="connsiteY1" fmla="*/ 46789 h 858484"/>
                  <a:gd name="connsiteX2" fmla="*/ 781059 w 1052521"/>
                  <a:gd name="connsiteY2" fmla="*/ 359095 h 858484"/>
                  <a:gd name="connsiteX3" fmla="*/ 495309 w 1052521"/>
                  <a:gd name="connsiteY3" fmla="*/ 844870 h 858484"/>
                  <a:gd name="connsiteX4" fmla="*/ 466732 w 1052521"/>
                  <a:gd name="connsiteY4" fmla="*/ 723063 h 858484"/>
                  <a:gd name="connsiteX5" fmla="*/ 266708 w 1052521"/>
                  <a:gd name="connsiteY5" fmla="*/ 665913 h 858484"/>
                  <a:gd name="connsiteX6" fmla="*/ 290521 w 1052521"/>
                  <a:gd name="connsiteY6" fmla="*/ 513514 h 858484"/>
                  <a:gd name="connsiteX7" fmla="*/ 4770 w 1052521"/>
                  <a:gd name="connsiteY7" fmla="*/ 532564 h 858484"/>
                  <a:gd name="connsiteX8" fmla="*/ 252421 w 1052521"/>
                  <a:gd name="connsiteY8" fmla="*/ 289676 h 858484"/>
                  <a:gd name="connsiteX9" fmla="*/ 38108 w 1052521"/>
                  <a:gd name="connsiteY9" fmla="*/ 246814 h 858484"/>
                  <a:gd name="connsiteX10" fmla="*/ 152409 w 1052521"/>
                  <a:gd name="connsiteY10" fmla="*/ 101920 h 858484"/>
                  <a:gd name="connsiteX11" fmla="*/ 600084 w 1052521"/>
                  <a:gd name="connsiteY11" fmla="*/ 140020 h 858484"/>
                  <a:gd name="connsiteX0" fmla="*/ 600084 w 1052521"/>
                  <a:gd name="connsiteY0" fmla="*/ 140020 h 858484"/>
                  <a:gd name="connsiteX1" fmla="*/ 1052521 w 1052521"/>
                  <a:gd name="connsiteY1" fmla="*/ 46789 h 858484"/>
                  <a:gd name="connsiteX2" fmla="*/ 747722 w 1052521"/>
                  <a:gd name="connsiteY2" fmla="*/ 359095 h 858484"/>
                  <a:gd name="connsiteX3" fmla="*/ 495309 w 1052521"/>
                  <a:gd name="connsiteY3" fmla="*/ 844870 h 858484"/>
                  <a:gd name="connsiteX4" fmla="*/ 466732 w 1052521"/>
                  <a:gd name="connsiteY4" fmla="*/ 723063 h 858484"/>
                  <a:gd name="connsiteX5" fmla="*/ 266708 w 1052521"/>
                  <a:gd name="connsiteY5" fmla="*/ 665913 h 858484"/>
                  <a:gd name="connsiteX6" fmla="*/ 290521 w 1052521"/>
                  <a:gd name="connsiteY6" fmla="*/ 513514 h 858484"/>
                  <a:gd name="connsiteX7" fmla="*/ 4770 w 1052521"/>
                  <a:gd name="connsiteY7" fmla="*/ 532564 h 858484"/>
                  <a:gd name="connsiteX8" fmla="*/ 252421 w 1052521"/>
                  <a:gd name="connsiteY8" fmla="*/ 289676 h 858484"/>
                  <a:gd name="connsiteX9" fmla="*/ 38108 w 1052521"/>
                  <a:gd name="connsiteY9" fmla="*/ 246814 h 858484"/>
                  <a:gd name="connsiteX10" fmla="*/ 152409 w 1052521"/>
                  <a:gd name="connsiteY10" fmla="*/ 101920 h 858484"/>
                  <a:gd name="connsiteX11" fmla="*/ 600084 w 1052521"/>
                  <a:gd name="connsiteY11" fmla="*/ 140020 h 858484"/>
                  <a:gd name="connsiteX0" fmla="*/ 600084 w 1052521"/>
                  <a:gd name="connsiteY0" fmla="*/ 140020 h 856836"/>
                  <a:gd name="connsiteX1" fmla="*/ 1052521 w 1052521"/>
                  <a:gd name="connsiteY1" fmla="*/ 46789 h 856836"/>
                  <a:gd name="connsiteX2" fmla="*/ 747722 w 1052521"/>
                  <a:gd name="connsiteY2" fmla="*/ 359095 h 856836"/>
                  <a:gd name="connsiteX3" fmla="*/ 495309 w 1052521"/>
                  <a:gd name="connsiteY3" fmla="*/ 844870 h 856836"/>
                  <a:gd name="connsiteX4" fmla="*/ 466732 w 1052521"/>
                  <a:gd name="connsiteY4" fmla="*/ 723063 h 856836"/>
                  <a:gd name="connsiteX5" fmla="*/ 266708 w 1052521"/>
                  <a:gd name="connsiteY5" fmla="*/ 665913 h 856836"/>
                  <a:gd name="connsiteX6" fmla="*/ 290521 w 1052521"/>
                  <a:gd name="connsiteY6" fmla="*/ 513514 h 856836"/>
                  <a:gd name="connsiteX7" fmla="*/ 4770 w 1052521"/>
                  <a:gd name="connsiteY7" fmla="*/ 532564 h 856836"/>
                  <a:gd name="connsiteX8" fmla="*/ 252421 w 1052521"/>
                  <a:gd name="connsiteY8" fmla="*/ 289676 h 856836"/>
                  <a:gd name="connsiteX9" fmla="*/ 38108 w 1052521"/>
                  <a:gd name="connsiteY9" fmla="*/ 246814 h 856836"/>
                  <a:gd name="connsiteX10" fmla="*/ 152409 w 1052521"/>
                  <a:gd name="connsiteY10" fmla="*/ 101920 h 856836"/>
                  <a:gd name="connsiteX11" fmla="*/ 600084 w 1052521"/>
                  <a:gd name="connsiteY11" fmla="*/ 140020 h 856836"/>
                  <a:gd name="connsiteX0" fmla="*/ 600084 w 1054052"/>
                  <a:gd name="connsiteY0" fmla="*/ 140020 h 856836"/>
                  <a:gd name="connsiteX1" fmla="*/ 1052521 w 1054052"/>
                  <a:gd name="connsiteY1" fmla="*/ 46789 h 856836"/>
                  <a:gd name="connsiteX2" fmla="*/ 747722 w 1054052"/>
                  <a:gd name="connsiteY2" fmla="*/ 359095 h 856836"/>
                  <a:gd name="connsiteX3" fmla="*/ 495309 w 1054052"/>
                  <a:gd name="connsiteY3" fmla="*/ 844870 h 856836"/>
                  <a:gd name="connsiteX4" fmla="*/ 466732 w 1054052"/>
                  <a:gd name="connsiteY4" fmla="*/ 723063 h 856836"/>
                  <a:gd name="connsiteX5" fmla="*/ 266708 w 1054052"/>
                  <a:gd name="connsiteY5" fmla="*/ 665913 h 856836"/>
                  <a:gd name="connsiteX6" fmla="*/ 290521 w 1054052"/>
                  <a:gd name="connsiteY6" fmla="*/ 513514 h 856836"/>
                  <a:gd name="connsiteX7" fmla="*/ 4770 w 1054052"/>
                  <a:gd name="connsiteY7" fmla="*/ 532564 h 856836"/>
                  <a:gd name="connsiteX8" fmla="*/ 252421 w 1054052"/>
                  <a:gd name="connsiteY8" fmla="*/ 289676 h 856836"/>
                  <a:gd name="connsiteX9" fmla="*/ 38108 w 1054052"/>
                  <a:gd name="connsiteY9" fmla="*/ 246814 h 856836"/>
                  <a:gd name="connsiteX10" fmla="*/ 152409 w 1054052"/>
                  <a:gd name="connsiteY10" fmla="*/ 101920 h 856836"/>
                  <a:gd name="connsiteX11" fmla="*/ 600084 w 1054052"/>
                  <a:gd name="connsiteY11" fmla="*/ 140020 h 856836"/>
                  <a:gd name="connsiteX0" fmla="*/ 600084 w 1054052"/>
                  <a:gd name="connsiteY0" fmla="*/ 140020 h 856836"/>
                  <a:gd name="connsiteX1" fmla="*/ 1052521 w 1054052"/>
                  <a:gd name="connsiteY1" fmla="*/ 46789 h 856836"/>
                  <a:gd name="connsiteX2" fmla="*/ 747722 w 1054052"/>
                  <a:gd name="connsiteY2" fmla="*/ 359095 h 856836"/>
                  <a:gd name="connsiteX3" fmla="*/ 495309 w 1054052"/>
                  <a:gd name="connsiteY3" fmla="*/ 844870 h 856836"/>
                  <a:gd name="connsiteX4" fmla="*/ 466732 w 1054052"/>
                  <a:gd name="connsiteY4" fmla="*/ 723063 h 856836"/>
                  <a:gd name="connsiteX5" fmla="*/ 266708 w 1054052"/>
                  <a:gd name="connsiteY5" fmla="*/ 665913 h 856836"/>
                  <a:gd name="connsiteX6" fmla="*/ 290521 w 1054052"/>
                  <a:gd name="connsiteY6" fmla="*/ 513514 h 856836"/>
                  <a:gd name="connsiteX7" fmla="*/ 4770 w 1054052"/>
                  <a:gd name="connsiteY7" fmla="*/ 532564 h 856836"/>
                  <a:gd name="connsiteX8" fmla="*/ 252421 w 1054052"/>
                  <a:gd name="connsiteY8" fmla="*/ 289676 h 856836"/>
                  <a:gd name="connsiteX9" fmla="*/ 38108 w 1054052"/>
                  <a:gd name="connsiteY9" fmla="*/ 246814 h 856836"/>
                  <a:gd name="connsiteX10" fmla="*/ 152409 w 1054052"/>
                  <a:gd name="connsiteY10" fmla="*/ 101920 h 856836"/>
                  <a:gd name="connsiteX11" fmla="*/ 600084 w 1054052"/>
                  <a:gd name="connsiteY11" fmla="*/ 140020 h 856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54052" h="856836">
                    <a:moveTo>
                      <a:pt x="600084" y="140020"/>
                    </a:moveTo>
                    <a:cubicBezTo>
                      <a:pt x="633421" y="175618"/>
                      <a:pt x="1004896" y="-55484"/>
                      <a:pt x="1052521" y="46789"/>
                    </a:cubicBezTo>
                    <a:cubicBezTo>
                      <a:pt x="1074746" y="174704"/>
                      <a:pt x="849322" y="254993"/>
                      <a:pt x="747722" y="359095"/>
                    </a:cubicBezTo>
                    <a:cubicBezTo>
                      <a:pt x="795347" y="1136970"/>
                      <a:pt x="519122" y="743270"/>
                      <a:pt x="495309" y="844870"/>
                    </a:cubicBezTo>
                    <a:cubicBezTo>
                      <a:pt x="486578" y="834888"/>
                      <a:pt x="465145" y="746539"/>
                      <a:pt x="466732" y="723063"/>
                    </a:cubicBezTo>
                    <a:cubicBezTo>
                      <a:pt x="534994" y="651962"/>
                      <a:pt x="239720" y="715919"/>
                      <a:pt x="266708" y="665913"/>
                    </a:cubicBezTo>
                    <a:cubicBezTo>
                      <a:pt x="293696" y="615907"/>
                      <a:pt x="320684" y="534945"/>
                      <a:pt x="290521" y="513514"/>
                    </a:cubicBezTo>
                    <a:cubicBezTo>
                      <a:pt x="260358" y="492083"/>
                      <a:pt x="-41267" y="584158"/>
                      <a:pt x="4770" y="532564"/>
                    </a:cubicBezTo>
                    <a:cubicBezTo>
                      <a:pt x="50807" y="480970"/>
                      <a:pt x="269883" y="332538"/>
                      <a:pt x="252421" y="289676"/>
                    </a:cubicBezTo>
                    <a:cubicBezTo>
                      <a:pt x="234959" y="246814"/>
                      <a:pt x="13502" y="290807"/>
                      <a:pt x="38108" y="246814"/>
                    </a:cubicBezTo>
                    <a:cubicBezTo>
                      <a:pt x="62714" y="202821"/>
                      <a:pt x="72240" y="120513"/>
                      <a:pt x="152409" y="101920"/>
                    </a:cubicBezTo>
                    <a:cubicBezTo>
                      <a:pt x="190509" y="95570"/>
                      <a:pt x="-279391" y="-147317"/>
                      <a:pt x="600084" y="140020"/>
                    </a:cubicBezTo>
                    <a:close/>
                  </a:path>
                </a:pathLst>
              </a:custGeom>
              <a:grp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Rectangle 7">
                <a:extLst>
                  <a:ext uri="{FF2B5EF4-FFF2-40B4-BE49-F238E27FC236}">
                    <a16:creationId xmlns:a16="http://schemas.microsoft.com/office/drawing/2014/main" id="{05631B28-5120-D046-3465-5E9B62F12F0C}"/>
                  </a:ext>
                </a:extLst>
              </p:cNvPr>
              <p:cNvSpPr/>
              <p:nvPr/>
            </p:nvSpPr>
            <p:spPr>
              <a:xfrm>
                <a:off x="6869356" y="4238270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Rectangle 7">
                <a:extLst>
                  <a:ext uri="{FF2B5EF4-FFF2-40B4-BE49-F238E27FC236}">
                    <a16:creationId xmlns:a16="http://schemas.microsoft.com/office/drawing/2014/main" id="{1E6FD874-ED1F-CCAD-6F97-5E844016F2DA}"/>
                  </a:ext>
                </a:extLst>
              </p:cNvPr>
              <p:cNvSpPr/>
              <p:nvPr/>
            </p:nvSpPr>
            <p:spPr>
              <a:xfrm>
                <a:off x="6865228" y="4476804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Rectangle 7">
                <a:extLst>
                  <a:ext uri="{FF2B5EF4-FFF2-40B4-BE49-F238E27FC236}">
                    <a16:creationId xmlns:a16="http://schemas.microsoft.com/office/drawing/2014/main" id="{EE424AC4-5B14-AB11-D599-B5AA6D7AF691}"/>
                  </a:ext>
                </a:extLst>
              </p:cNvPr>
              <p:cNvSpPr/>
              <p:nvPr/>
            </p:nvSpPr>
            <p:spPr>
              <a:xfrm>
                <a:off x="6636594" y="4522523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Rectangle 7">
                <a:extLst>
                  <a:ext uri="{FF2B5EF4-FFF2-40B4-BE49-F238E27FC236}">
                    <a16:creationId xmlns:a16="http://schemas.microsoft.com/office/drawing/2014/main" id="{4D8FF12D-3E60-B088-A9E0-CD0BB0F43FBC}"/>
                  </a:ext>
                </a:extLst>
              </p:cNvPr>
              <p:cNvSpPr/>
              <p:nvPr/>
            </p:nvSpPr>
            <p:spPr>
              <a:xfrm>
                <a:off x="6687085" y="4731200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Rectangle 7">
                <a:extLst>
                  <a:ext uri="{FF2B5EF4-FFF2-40B4-BE49-F238E27FC236}">
                    <a16:creationId xmlns:a16="http://schemas.microsoft.com/office/drawing/2014/main" id="{2283DA12-990F-EA94-AEEE-D57AA12E0924}"/>
                  </a:ext>
                </a:extLst>
              </p:cNvPr>
              <p:cNvSpPr/>
              <p:nvPr/>
            </p:nvSpPr>
            <p:spPr>
              <a:xfrm>
                <a:off x="6933788" y="4754060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Rectangle 7">
                <a:extLst>
                  <a:ext uri="{FF2B5EF4-FFF2-40B4-BE49-F238E27FC236}">
                    <a16:creationId xmlns:a16="http://schemas.microsoft.com/office/drawing/2014/main" id="{E817E325-2C46-9CF6-FEAE-4F8996C72652}"/>
                  </a:ext>
                </a:extLst>
              </p:cNvPr>
              <p:cNvSpPr/>
              <p:nvPr/>
            </p:nvSpPr>
            <p:spPr>
              <a:xfrm>
                <a:off x="7179042" y="4731200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Rectangle 7">
                <a:extLst>
                  <a:ext uri="{FF2B5EF4-FFF2-40B4-BE49-F238E27FC236}">
                    <a16:creationId xmlns:a16="http://schemas.microsoft.com/office/drawing/2014/main" id="{D5910EF3-7398-7A4A-3210-3A60345EE113}"/>
                  </a:ext>
                </a:extLst>
              </p:cNvPr>
              <p:cNvSpPr/>
              <p:nvPr/>
            </p:nvSpPr>
            <p:spPr>
              <a:xfrm>
                <a:off x="7045720" y="4935103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Rectangle 7">
                <a:extLst>
                  <a:ext uri="{FF2B5EF4-FFF2-40B4-BE49-F238E27FC236}">
                    <a16:creationId xmlns:a16="http://schemas.microsoft.com/office/drawing/2014/main" id="{B010D7DC-37EC-0591-F2B0-857C9CECB2E9}"/>
                  </a:ext>
                </a:extLst>
              </p:cNvPr>
              <p:cNvSpPr/>
              <p:nvPr/>
            </p:nvSpPr>
            <p:spPr>
              <a:xfrm>
                <a:off x="7312420" y="4912244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Rectangle 7">
                <a:extLst>
                  <a:ext uri="{FF2B5EF4-FFF2-40B4-BE49-F238E27FC236}">
                    <a16:creationId xmlns:a16="http://schemas.microsoft.com/office/drawing/2014/main" id="{EFE04BEB-577B-1784-BBCD-01FF52B4DF8E}"/>
                  </a:ext>
                </a:extLst>
              </p:cNvPr>
              <p:cNvSpPr/>
              <p:nvPr/>
            </p:nvSpPr>
            <p:spPr>
              <a:xfrm>
                <a:off x="7210800" y="5072234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Rectangle 7">
                <a:extLst>
                  <a:ext uri="{FF2B5EF4-FFF2-40B4-BE49-F238E27FC236}">
                    <a16:creationId xmlns:a16="http://schemas.microsoft.com/office/drawing/2014/main" id="{19B0BB38-3385-4034-6FCC-5C6B92F94BCA}"/>
                  </a:ext>
                </a:extLst>
              </p:cNvPr>
              <p:cNvSpPr/>
              <p:nvPr/>
            </p:nvSpPr>
            <p:spPr>
              <a:xfrm>
                <a:off x="7510186" y="5042226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Rectangle 7">
                <a:extLst>
                  <a:ext uri="{FF2B5EF4-FFF2-40B4-BE49-F238E27FC236}">
                    <a16:creationId xmlns:a16="http://schemas.microsoft.com/office/drawing/2014/main" id="{EF9A7E45-8791-789F-D418-99EACE7FC8EF}"/>
                  </a:ext>
                </a:extLst>
              </p:cNvPr>
              <p:cNvSpPr/>
              <p:nvPr/>
            </p:nvSpPr>
            <p:spPr>
              <a:xfrm>
                <a:off x="6955914" y="5072234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Rectangle 7">
                <a:extLst>
                  <a:ext uri="{FF2B5EF4-FFF2-40B4-BE49-F238E27FC236}">
                    <a16:creationId xmlns:a16="http://schemas.microsoft.com/office/drawing/2014/main" id="{7BE01BB4-915F-97EA-7370-9131262EF37E}"/>
                  </a:ext>
                </a:extLst>
              </p:cNvPr>
              <p:cNvSpPr/>
              <p:nvPr/>
            </p:nvSpPr>
            <p:spPr>
              <a:xfrm>
                <a:off x="6791057" y="4945940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Rectangle 7">
                <a:extLst>
                  <a:ext uri="{FF2B5EF4-FFF2-40B4-BE49-F238E27FC236}">
                    <a16:creationId xmlns:a16="http://schemas.microsoft.com/office/drawing/2014/main" id="{B8310330-375D-3950-3744-EFC2B8CA8A0B}"/>
                  </a:ext>
                </a:extLst>
              </p:cNvPr>
              <p:cNvSpPr/>
              <p:nvPr/>
            </p:nvSpPr>
            <p:spPr>
              <a:xfrm>
                <a:off x="6440382" y="4754060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Rectangle 7">
                <a:extLst>
                  <a:ext uri="{FF2B5EF4-FFF2-40B4-BE49-F238E27FC236}">
                    <a16:creationId xmlns:a16="http://schemas.microsoft.com/office/drawing/2014/main" id="{5E1801FC-7E02-048F-C5DD-945F79C91E36}"/>
                  </a:ext>
                </a:extLst>
              </p:cNvPr>
              <p:cNvSpPr/>
              <p:nvPr/>
            </p:nvSpPr>
            <p:spPr>
              <a:xfrm>
                <a:off x="6546586" y="4928013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6" name="Rectangle 7">
                <a:extLst>
                  <a:ext uri="{FF2B5EF4-FFF2-40B4-BE49-F238E27FC236}">
                    <a16:creationId xmlns:a16="http://schemas.microsoft.com/office/drawing/2014/main" id="{CB945671-3E40-5248-AEBA-122CB869C97C}"/>
                  </a:ext>
                </a:extLst>
              </p:cNvPr>
              <p:cNvSpPr/>
              <p:nvPr/>
            </p:nvSpPr>
            <p:spPr>
              <a:xfrm>
                <a:off x="6713403" y="5095093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7" name="Rectangle 7">
                <a:extLst>
                  <a:ext uri="{FF2B5EF4-FFF2-40B4-BE49-F238E27FC236}">
                    <a16:creationId xmlns:a16="http://schemas.microsoft.com/office/drawing/2014/main" id="{F417DD42-9339-CB70-B565-D6409C5714D0}"/>
                  </a:ext>
                </a:extLst>
              </p:cNvPr>
              <p:cNvSpPr/>
              <p:nvPr/>
            </p:nvSpPr>
            <p:spPr>
              <a:xfrm>
                <a:off x="6502942" y="5171014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7">
                <a:extLst>
                  <a:ext uri="{FF2B5EF4-FFF2-40B4-BE49-F238E27FC236}">
                    <a16:creationId xmlns:a16="http://schemas.microsoft.com/office/drawing/2014/main" id="{1B2964B1-28A1-D5A3-79E3-A6EA249D84E6}"/>
                  </a:ext>
                </a:extLst>
              </p:cNvPr>
              <p:cNvSpPr/>
              <p:nvPr/>
            </p:nvSpPr>
            <p:spPr>
              <a:xfrm>
                <a:off x="6361101" y="4996494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Rectangle 7">
                <a:extLst>
                  <a:ext uri="{FF2B5EF4-FFF2-40B4-BE49-F238E27FC236}">
                    <a16:creationId xmlns:a16="http://schemas.microsoft.com/office/drawing/2014/main" id="{30245531-7211-DFEC-2798-81AF80B9E383}"/>
                  </a:ext>
                </a:extLst>
              </p:cNvPr>
              <p:cNvSpPr/>
              <p:nvPr/>
            </p:nvSpPr>
            <p:spPr>
              <a:xfrm>
                <a:off x="6181357" y="4928013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Rectangle 7">
                <a:extLst>
                  <a:ext uri="{FF2B5EF4-FFF2-40B4-BE49-F238E27FC236}">
                    <a16:creationId xmlns:a16="http://schemas.microsoft.com/office/drawing/2014/main" id="{3C6A02A9-44E2-027E-B409-769C275A8A4D}"/>
                  </a:ext>
                </a:extLst>
              </p:cNvPr>
              <p:cNvSpPr/>
              <p:nvPr/>
            </p:nvSpPr>
            <p:spPr>
              <a:xfrm>
                <a:off x="6218117" y="5140812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Rectangle 7">
                <a:extLst>
                  <a:ext uri="{FF2B5EF4-FFF2-40B4-BE49-F238E27FC236}">
                    <a16:creationId xmlns:a16="http://schemas.microsoft.com/office/drawing/2014/main" id="{99CB1EE9-B212-4A4A-54F8-FAC83C447839}"/>
                  </a:ext>
                </a:extLst>
              </p:cNvPr>
              <p:cNvSpPr/>
              <p:nvPr/>
            </p:nvSpPr>
            <p:spPr>
              <a:xfrm>
                <a:off x="6276975" y="5285592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Rectangle 7">
                <a:extLst>
                  <a:ext uri="{FF2B5EF4-FFF2-40B4-BE49-F238E27FC236}">
                    <a16:creationId xmlns:a16="http://schemas.microsoft.com/office/drawing/2014/main" id="{1BE95F18-7D28-9328-1FDD-63FB5E4563F7}"/>
                  </a:ext>
                </a:extLst>
              </p:cNvPr>
              <p:cNvSpPr/>
              <p:nvPr/>
            </p:nvSpPr>
            <p:spPr>
              <a:xfrm>
                <a:off x="6085482" y="5216733"/>
                <a:ext cx="62560" cy="45719"/>
              </a:xfrm>
              <a:prstGeom prst="ellipse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8EACC05E-6672-A235-276F-E5DDD9F68FB1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DDC0149-B98A-8B41-75AC-0AAD5C16E43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35952895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29200" y="-780808"/>
            <a:ext cx="6010437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Z </a:t>
            </a:r>
            <a:r>
              <a:rPr lang="en-US" sz="26290" dirty="0" err="1">
                <a:solidFill>
                  <a:prstClr val="black"/>
                </a:solidFill>
                <a:latin typeface="Teaching Print Dotted" pitchFamily="50" charset="0"/>
              </a:rPr>
              <a:t>z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8F8C793-85DD-E3BB-AC4B-3DB48E67B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820" l="9961" r="89844">
                        <a14:foregroundMark x1="24219" y1="45117" x2="35449" y2="33594"/>
                        <a14:foregroundMark x1="35449" y1="33594" x2="49805" y2="26855"/>
                        <a14:foregroundMark x1="49805" y1="26855" x2="51660" y2="27148"/>
                        <a14:foregroundMark x1="18262" y1="48242" x2="18945" y2="41309"/>
                        <a14:foregroundMark x1="18945" y1="41309" x2="24902" y2="32324"/>
                        <a14:foregroundMark x1="24902" y1="32324" x2="25586" y2="33008"/>
                        <a14:foregroundMark x1="23828" y1="20801" x2="18555" y2="14258"/>
                        <a14:foregroundMark x1="18555" y1="14258" x2="16504" y2="13672"/>
                        <a14:foregroundMark x1="34277" y1="10059" x2="41797" y2="10840"/>
                        <a14:foregroundMark x1="47168" y1="90625" x2="48730" y2="74219"/>
                        <a14:foregroundMark x1="48730" y1="74219" x2="45313" y2="61914"/>
                        <a14:foregroundMark x1="54102" y1="66895" x2="60938" y2="70117"/>
                        <a14:foregroundMark x1="60938" y1="70117" x2="68555" y2="77051"/>
                        <a14:foregroundMark x1="68555" y1="77051" x2="68652" y2="86035"/>
                        <a14:foregroundMark x1="38867" y1="63281" x2="38184" y2="58203"/>
                        <a14:foregroundMark x1="43555" y1="35254" x2="43555" y2="35254"/>
                        <a14:foregroundMark x1="68457" y1="90820" x2="68457" y2="90820"/>
                        <a14:foregroundMark x1="73242" y1="87012" x2="70898" y2="75977"/>
                        <a14:foregroundMark x1="58789" y1="87598" x2="58594" y2="82324"/>
                        <a14:foregroundMark x1="46777" y1="53418" x2="56055" y2="35059"/>
                        <a14:foregroundMark x1="56055" y1="35059" x2="56055" y2="34668"/>
                        <a14:foregroundMark x1="55859" y1="25488" x2="61816" y2="18555"/>
                        <a14:foregroundMark x1="33594" y1="90820" x2="33594" y2="90820"/>
                        <a14:foregroundMark x1="31543" y1="90527" x2="31543" y2="90527"/>
                        <a14:foregroundMark x1="35156" y1="90820" x2="31738" y2="90527"/>
                        <a14:backgroundMark x1="18652" y1="81738" x2="27246" y2="70703"/>
                        <a14:backgroundMark x1="27246" y1="70703" x2="30176" y2="64648"/>
                        <a14:backgroundMark x1="30176" y1="64648" x2="30469" y2="63281"/>
                        <a14:backgroundMark x1="81738" y1="81543" x2="76172" y2="69043"/>
                        <a14:backgroundMark x1="86328" y1="31055" x2="69531" y2="47363"/>
                        <a14:backgroundMark x1="69531" y1="47363" x2="67773" y2="53223"/>
                        <a14:backgroundMark x1="67773" y1="53223" x2="69727" y2="580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8764" y="2744966"/>
            <a:ext cx="4241799" cy="424179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3906044-2D89-BACB-AA84-E9452A8CD4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820" l="9961" r="89844">
                        <a14:foregroundMark x1="24219" y1="45117" x2="35449" y2="33594"/>
                        <a14:foregroundMark x1="35449" y1="33594" x2="49805" y2="26855"/>
                        <a14:foregroundMark x1="49805" y1="26855" x2="51660" y2="27148"/>
                        <a14:foregroundMark x1="18262" y1="48242" x2="18945" y2="41309"/>
                        <a14:foregroundMark x1="18945" y1="41309" x2="24902" y2="32324"/>
                        <a14:foregroundMark x1="24902" y1="32324" x2="25586" y2="33008"/>
                        <a14:foregroundMark x1="23828" y1="20801" x2="18555" y2="14258"/>
                        <a14:foregroundMark x1="18555" y1="14258" x2="16504" y2="13672"/>
                        <a14:foregroundMark x1="34277" y1="10059" x2="41797" y2="10840"/>
                        <a14:foregroundMark x1="47168" y1="90625" x2="48730" y2="74219"/>
                        <a14:foregroundMark x1="48730" y1="74219" x2="45313" y2="61914"/>
                        <a14:foregroundMark x1="54102" y1="66895" x2="60938" y2="70117"/>
                        <a14:foregroundMark x1="60938" y1="70117" x2="68555" y2="77051"/>
                        <a14:foregroundMark x1="68555" y1="77051" x2="68652" y2="86035"/>
                        <a14:foregroundMark x1="38867" y1="63281" x2="38184" y2="58203"/>
                        <a14:foregroundMark x1="43555" y1="35254" x2="43555" y2="35254"/>
                        <a14:foregroundMark x1="68457" y1="90820" x2="68457" y2="90820"/>
                        <a14:foregroundMark x1="73242" y1="87012" x2="70898" y2="75977"/>
                        <a14:foregroundMark x1="58789" y1="87598" x2="58594" y2="82324"/>
                        <a14:foregroundMark x1="46777" y1="53418" x2="56055" y2="35059"/>
                        <a14:foregroundMark x1="56055" y1="35059" x2="56055" y2="34668"/>
                        <a14:foregroundMark x1="55859" y1="25488" x2="61816" y2="18555"/>
                        <a14:foregroundMark x1="33594" y1="90820" x2="33594" y2="90820"/>
                        <a14:foregroundMark x1="31543" y1="90527" x2="31543" y2="90527"/>
                        <a14:foregroundMark x1="35156" y1="90820" x2="31738" y2="90527"/>
                        <a14:backgroundMark x1="18652" y1="81738" x2="27246" y2="70703"/>
                        <a14:backgroundMark x1="27246" y1="70703" x2="30176" y2="64648"/>
                        <a14:backgroundMark x1="30176" y1="64648" x2="30469" y2="63281"/>
                        <a14:backgroundMark x1="81738" y1="81543" x2="76172" y2="69043"/>
                        <a14:backgroundMark x1="86328" y1="31055" x2="69531" y2="47363"/>
                        <a14:backgroundMark x1="69531" y1="47363" x2="67773" y2="53223"/>
                        <a14:backgroundMark x1="67773" y1="53223" x2="69727" y2="5800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79" y="1112145"/>
            <a:ext cx="7104911" cy="710491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2541882F-15FC-0970-614E-2693E36CE799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34EEBF-6387-9128-CDCF-C6E49181D50A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29919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29200" y="144274"/>
            <a:ext cx="5393557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 Bb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407FEC-858A-FCB1-B0FA-A440F67FCEBC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3D97-9442-75B4-B1ED-F5C8D79B3D06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390422-A888-E8AE-D05D-8D836F7B3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01" y1="85254" x2="45117" y2="89941"/>
                        <a14:backgroundMark x1="45117" y1="89941" x2="37305" y2="85254"/>
                        <a14:backgroundMark x1="37305" y1="85254" x2="35938" y2="8330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73858" y="3241148"/>
            <a:ext cx="3701631" cy="37016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8D5BC1-69A3-7D9F-5A30-B363A98424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01" y1="85254" x2="45117" y2="89941"/>
                        <a14:backgroundMark x1="45117" y1="89941" x2="37305" y2="85254"/>
                        <a14:backgroundMark x1="37305" y1="85254" x2="35938" y2="8330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62469" y="1632287"/>
            <a:ext cx="6598796" cy="659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31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69702" y="-630640"/>
            <a:ext cx="5064119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 Cc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1A124A-B4C0-9509-6CC7-A812C4A6F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2517" y="2104896"/>
            <a:ext cx="5737284" cy="57372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624F8F-656F-F7FD-3703-8732AF8F1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9801" y="3015239"/>
            <a:ext cx="3115629" cy="31156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4FCE22-6140-8CBB-B869-CA3C49FAAE7E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C77AB5-57BF-2AC9-DA70-B38C07D2633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3015817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39430" y="-630640"/>
            <a:ext cx="5094391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 Dd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C796F1-FC97-8EBE-4415-EE41E6BD5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18971" y="2524125"/>
            <a:ext cx="4514850" cy="45148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152A3A-01B9-1C17-4619-D484EFCA02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50802" y="2008434"/>
            <a:ext cx="6824855" cy="68248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6306EF-6F82-2D63-E0AB-EE157193DBB6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F420E6-9D0F-63AD-C7CC-EB5A9446BF37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530241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29200" y="-630640"/>
            <a:ext cx="4804621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 Ee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0FD758-FBA3-267E-3937-168AA9E70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85" b="90137" l="4004" r="94141">
                        <a14:foregroundMark x1="15137" y1="37793" x2="12402" y2="31445"/>
                        <a14:foregroundMark x1="12402" y1="31445" x2="11133" y2="23828"/>
                        <a14:foregroundMark x1="11133" y1="23828" x2="11719" y2="21387"/>
                        <a14:foregroundMark x1="11523" y1="16406" x2="22656" y2="15332"/>
                        <a14:foregroundMark x1="22656" y1="15332" x2="23828" y2="15430"/>
                        <a14:foregroundMark x1="8008" y1="53027" x2="24707" y2="52734"/>
                        <a14:foregroundMark x1="24707" y1="52734" x2="32520" y2="49805"/>
                        <a14:foregroundMark x1="6348" y1="31055" x2="6348" y2="31055"/>
                        <a14:foregroundMark x1="43555" y1="5176" x2="43555" y2="5176"/>
                        <a14:foregroundMark x1="92285" y1="28320" x2="92285" y2="28320"/>
                        <a14:foregroundMark x1="55273" y1="28320" x2="55273" y2="28320"/>
                        <a14:foregroundMark x1="4199" y1="53027" x2="4004" y2="52832"/>
                        <a14:foregroundMark x1="57813" y1="90234" x2="57813" y2="90234"/>
                        <a14:foregroundMark x1="94238" y1="49902" x2="94238" y2="49902"/>
                        <a14:foregroundMark x1="48926" y1="4785" x2="48926" y2="47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035" y="3029091"/>
            <a:ext cx="3443649" cy="34436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742BB7-A91D-A9EB-A2D0-C87299B769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85" b="90137" l="4004" r="94141">
                        <a14:foregroundMark x1="15137" y1="37793" x2="12402" y2="31445"/>
                        <a14:foregroundMark x1="12402" y1="31445" x2="11133" y2="23828"/>
                        <a14:foregroundMark x1="11133" y1="23828" x2="11719" y2="21387"/>
                        <a14:foregroundMark x1="11523" y1="16406" x2="22656" y2="15332"/>
                        <a14:foregroundMark x1="22656" y1="15332" x2="23828" y2="15430"/>
                        <a14:foregroundMark x1="8008" y1="53027" x2="24707" y2="52734"/>
                        <a14:foregroundMark x1="24707" y1="52734" x2="32520" y2="49805"/>
                        <a14:foregroundMark x1="6348" y1="31055" x2="6348" y2="31055"/>
                        <a14:foregroundMark x1="43555" y1="5176" x2="43555" y2="5176"/>
                        <a14:foregroundMark x1="92285" y1="28320" x2="92285" y2="28320"/>
                        <a14:foregroundMark x1="55273" y1="28320" x2="55273" y2="28320"/>
                        <a14:foregroundMark x1="4199" y1="53027" x2="4004" y2="52832"/>
                        <a14:foregroundMark x1="57813" y1="90234" x2="57813" y2="90234"/>
                        <a14:foregroundMark x1="94238" y1="49902" x2="94238" y2="49902"/>
                        <a14:foregroundMark x1="48926" y1="4785" x2="48926" y2="478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64" y="2395816"/>
            <a:ext cx="5509934" cy="5509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F9D988-BCC9-F68E-ACE1-399E41598DEC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3245B5-D8C2-E822-AB35-27B021A9C2A9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3583562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29200" y="-629972"/>
            <a:ext cx="5069350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 Ff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41" name="Picture 240">
            <a:extLst>
              <a:ext uri="{FF2B5EF4-FFF2-40B4-BE49-F238E27FC236}">
                <a16:creationId xmlns:a16="http://schemas.microsoft.com/office/drawing/2014/main" id="{5A5ED800-3C76-73E3-5789-34056C069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01193" y="2443396"/>
            <a:ext cx="4257207" cy="4257207"/>
          </a:xfrm>
          <a:prstGeom prst="rect">
            <a:avLst/>
          </a:prstGeom>
        </p:spPr>
      </p:pic>
      <p:pic>
        <p:nvPicPr>
          <p:cNvPr id="242" name="Picture 241">
            <a:extLst>
              <a:ext uri="{FF2B5EF4-FFF2-40B4-BE49-F238E27FC236}">
                <a16:creationId xmlns:a16="http://schemas.microsoft.com/office/drawing/2014/main" id="{29B333AE-241E-FB68-F107-AE50215931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397535"/>
            <a:ext cx="7020668" cy="7020668"/>
          </a:xfrm>
          <a:prstGeom prst="rect">
            <a:avLst/>
          </a:prstGeom>
        </p:spPr>
      </p:pic>
      <p:sp>
        <p:nvSpPr>
          <p:cNvPr id="243" name="TextBox 242">
            <a:extLst>
              <a:ext uri="{FF2B5EF4-FFF2-40B4-BE49-F238E27FC236}">
                <a16:creationId xmlns:a16="http://schemas.microsoft.com/office/drawing/2014/main" id="{4CEFD376-7236-1F0B-2054-7BFA844A4E1E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BE2652F5-FD83-212E-1BC3-5E9D0EE94BDF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767615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69702" y="-635256"/>
            <a:ext cx="5119298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 Gg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A14481-7221-8765-F28F-5FF594533C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27967" y="2884982"/>
            <a:ext cx="3402767" cy="34027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FB54BB-4C71-0CB4-0496-FEE3B733FE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33713" y="1621909"/>
            <a:ext cx="6822255" cy="68222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477425-55E5-EA2A-F2FF-561062FEABA0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84D96-ACD4-1D40-9B06-D97F37FFA9CB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484918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62500" y="-635256"/>
            <a:ext cx="5126500" cy="4138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2629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r>
              <a:rPr lang="en-US" sz="26290" dirty="0" err="1">
                <a:solidFill>
                  <a:prstClr val="black"/>
                </a:solidFill>
                <a:latin typeface="Teaching Print Dotted" pitchFamily="50" charset="0"/>
              </a:rPr>
              <a:t>Hh</a:t>
            </a:r>
            <a:endParaRPr lang="en-US" sz="2629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C4C7E1B-6F2A-62B4-0294-20DDC5E3E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4102" r="96191">
                        <a14:foregroundMark x1="7617" y1="57813" x2="7324" y2="44141"/>
                        <a14:foregroundMark x1="4199" y1="47266" x2="4199" y2="47266"/>
                        <a14:foregroundMark x1="96191" y1="45313" x2="95996" y2="45313"/>
                        <a14:backgroundMark x1="40039" y1="84863" x2="40039" y2="84863"/>
                        <a14:backgroundMark x1="69922" y1="84863" x2="69922" y2="848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975" y="2765465"/>
            <a:ext cx="3427127" cy="34271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B3454E8-E1DA-F35C-B422-10AC81A5D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4102" r="96191">
                        <a14:foregroundMark x1="7617" y1="57813" x2="7324" y2="44141"/>
                        <a14:foregroundMark x1="4199" y1="47266" x2="4199" y2="47266"/>
                        <a14:foregroundMark x1="96191" y1="45313" x2="95996" y2="45313"/>
                        <a14:backgroundMark x1="40039" y1="84863" x2="40039" y2="84863"/>
                        <a14:backgroundMark x1="69922" y1="84863" x2="69922" y2="8486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9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53" y="1923064"/>
            <a:ext cx="6012525" cy="6012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55D00A-5EEC-DA6F-ABA5-6F0F7B7D695C}"/>
              </a:ext>
            </a:extLst>
          </p:cNvPr>
          <p:cNvSpPr txBox="1"/>
          <p:nvPr/>
        </p:nvSpPr>
        <p:spPr>
          <a:xfrm>
            <a:off x="0" y="274993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0EB99C-7009-507F-103E-EC56F35F7AEE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Alphabet</a:t>
            </a:r>
          </a:p>
        </p:txBody>
      </p:sp>
    </p:spTree>
    <p:extLst>
      <p:ext uri="{BB962C8B-B14F-4D97-AF65-F5344CB8AC3E}">
        <p14:creationId xmlns:p14="http://schemas.microsoft.com/office/powerpoint/2010/main" val="1493568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</TotalTime>
  <Words>154</Words>
  <Application>Microsoft Office PowerPoint</Application>
  <PresentationFormat>Custom</PresentationFormat>
  <Paragraphs>83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Aptos</vt:lpstr>
      <vt:lpstr>Aptos Display</vt:lpstr>
      <vt:lpstr>Arial</vt:lpstr>
      <vt:lpstr>Arial Black</vt:lpstr>
      <vt:lpstr>Bodoni MT Black</vt:lpstr>
      <vt:lpstr>Calibri</vt:lpstr>
      <vt:lpstr>Calibri Light</vt:lpstr>
      <vt:lpstr>Teaching Print Dotted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74</cp:revision>
  <dcterms:created xsi:type="dcterms:W3CDTF">2025-02-18T12:00:50Z</dcterms:created>
  <dcterms:modified xsi:type="dcterms:W3CDTF">2025-05-08T19:35:42Z</dcterms:modified>
</cp:coreProperties>
</file>

<file path=docProps/thumbnail.jpeg>
</file>